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61"/>
  </p:notesMasterIdLst>
  <p:handoutMasterIdLst>
    <p:handoutMasterId r:id="rId62"/>
  </p:handoutMasterIdLst>
  <p:sldIdLst>
    <p:sldId id="278" r:id="rId2"/>
    <p:sldId id="279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52" r:id="rId12"/>
    <p:sldId id="353" r:id="rId13"/>
    <p:sldId id="354" r:id="rId14"/>
    <p:sldId id="355" r:id="rId15"/>
    <p:sldId id="356" r:id="rId16"/>
    <p:sldId id="359" r:id="rId17"/>
    <p:sldId id="357" r:id="rId18"/>
    <p:sldId id="365" r:id="rId19"/>
    <p:sldId id="364" r:id="rId20"/>
    <p:sldId id="360" r:id="rId21"/>
    <p:sldId id="362" r:id="rId22"/>
    <p:sldId id="363" r:id="rId23"/>
    <p:sldId id="371" r:id="rId24"/>
    <p:sldId id="367" r:id="rId25"/>
    <p:sldId id="368" r:id="rId26"/>
    <p:sldId id="369" r:id="rId27"/>
    <p:sldId id="372" r:id="rId28"/>
    <p:sldId id="373" r:id="rId29"/>
    <p:sldId id="374" r:id="rId30"/>
    <p:sldId id="375" r:id="rId31"/>
    <p:sldId id="370" r:id="rId32"/>
    <p:sldId id="376" r:id="rId33"/>
    <p:sldId id="379" r:id="rId34"/>
    <p:sldId id="380" r:id="rId35"/>
    <p:sldId id="408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92" r:id="rId44"/>
    <p:sldId id="388" r:id="rId45"/>
    <p:sldId id="389" r:id="rId46"/>
    <p:sldId id="390" r:id="rId47"/>
    <p:sldId id="391" r:id="rId48"/>
    <p:sldId id="407" r:id="rId49"/>
    <p:sldId id="393" r:id="rId50"/>
    <p:sldId id="394" r:id="rId51"/>
    <p:sldId id="395" r:id="rId52"/>
    <p:sldId id="398" r:id="rId53"/>
    <p:sldId id="400" r:id="rId54"/>
    <p:sldId id="399" r:id="rId55"/>
    <p:sldId id="401" r:id="rId56"/>
    <p:sldId id="402" r:id="rId57"/>
    <p:sldId id="405" r:id="rId58"/>
    <p:sldId id="409" r:id="rId59"/>
    <p:sldId id="340" r:id="rId6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296B996-0434-4117-96AB-43A84F9BF36B}">
          <p14:sldIdLst>
            <p14:sldId id="278"/>
            <p14:sldId id="279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2"/>
            <p14:sldId id="353"/>
            <p14:sldId id="354"/>
            <p14:sldId id="355"/>
            <p14:sldId id="356"/>
            <p14:sldId id="359"/>
            <p14:sldId id="357"/>
            <p14:sldId id="365"/>
            <p14:sldId id="364"/>
            <p14:sldId id="360"/>
            <p14:sldId id="362"/>
            <p14:sldId id="363"/>
            <p14:sldId id="371"/>
            <p14:sldId id="367"/>
            <p14:sldId id="368"/>
            <p14:sldId id="369"/>
            <p14:sldId id="372"/>
            <p14:sldId id="373"/>
            <p14:sldId id="374"/>
            <p14:sldId id="375"/>
            <p14:sldId id="370"/>
            <p14:sldId id="376"/>
            <p14:sldId id="379"/>
            <p14:sldId id="380"/>
            <p14:sldId id="408"/>
            <p14:sldId id="381"/>
            <p14:sldId id="382"/>
            <p14:sldId id="383"/>
            <p14:sldId id="384"/>
            <p14:sldId id="385"/>
            <p14:sldId id="386"/>
            <p14:sldId id="387"/>
            <p14:sldId id="392"/>
            <p14:sldId id="388"/>
            <p14:sldId id="389"/>
            <p14:sldId id="390"/>
            <p14:sldId id="391"/>
            <p14:sldId id="407"/>
            <p14:sldId id="393"/>
            <p14:sldId id="394"/>
            <p14:sldId id="395"/>
            <p14:sldId id="398"/>
            <p14:sldId id="400"/>
            <p14:sldId id="399"/>
            <p14:sldId id="401"/>
            <p14:sldId id="402"/>
            <p14:sldId id="405"/>
            <p14:sldId id="409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irsov" initials="A" lastIdx="89" clrIdx="0">
    <p:extLst>
      <p:ext uri="{19B8F6BF-5375-455C-9EA6-DF929625EA0E}">
        <p15:presenceInfo xmlns:p15="http://schemas.microsoft.com/office/powerpoint/2012/main" userId="AFirsov" providerId="None"/>
      </p:ext>
    </p:extLst>
  </p:cmAuthor>
  <p:cmAuthor id="2" name="Artemiy Firsov" initials="AF" lastIdx="2" clrIdx="1">
    <p:extLst>
      <p:ext uri="{19B8F6BF-5375-455C-9EA6-DF929625EA0E}">
        <p15:presenceInfo xmlns:p15="http://schemas.microsoft.com/office/powerpoint/2012/main" userId="S::a.firsov@velvetech.ru::86378915-82e8-432e-89d4-972d97a73d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  <a:srgbClr val="FFFF00"/>
    <a:srgbClr val="FCCDB6"/>
    <a:srgbClr val="D9D9D9"/>
    <a:srgbClr val="004568"/>
    <a:srgbClr val="0074AF"/>
    <a:srgbClr val="00B0F0"/>
    <a:srgbClr val="6EAA2E"/>
    <a:srgbClr val="008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14" autoAdjust="0"/>
    <p:restoredTop sz="96215" autoAdjust="0"/>
  </p:normalViewPr>
  <p:slideViewPr>
    <p:cSldViewPr snapToGrid="0">
      <p:cViewPr varScale="1">
        <p:scale>
          <a:sx n="122" d="100"/>
          <a:sy n="122" d="100"/>
        </p:scale>
        <p:origin x="134" y="1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Firsov\Google%20Drive\NSU\SDAML\Third%20lecture\Gaus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Sheet1!$G$1:$G$201</c:f>
              <c:numCache>
                <c:formatCode>General</c:formatCode>
                <c:ptCount val="201"/>
                <c:pt idx="0">
                  <c:v>1.4867195147342977E-6</c:v>
                </c:pt>
                <c:pt idx="1">
                  <c:v>2.4389607458933522E-6</c:v>
                </c:pt>
                <c:pt idx="2">
                  <c:v>3.9612990910320753E-6</c:v>
                </c:pt>
                <c:pt idx="3">
                  <c:v>6.3698251788670899E-6</c:v>
                </c:pt>
                <c:pt idx="4">
                  <c:v>1.0140852065486758E-5</c:v>
                </c:pt>
                <c:pt idx="5">
                  <c:v>1.5983741106905475E-5</c:v>
                </c:pt>
                <c:pt idx="6">
                  <c:v>2.4942471290053535E-5</c:v>
                </c:pt>
                <c:pt idx="7">
                  <c:v>3.8535196742087129E-5</c:v>
                </c:pt>
                <c:pt idx="8">
                  <c:v>5.8943067756539855E-5</c:v>
                </c:pt>
                <c:pt idx="9">
                  <c:v>8.9261657177132928E-5</c:v>
                </c:pt>
                <c:pt idx="10">
                  <c:v>1.3383022576488537E-4</c:v>
                </c:pt>
                <c:pt idx="11">
                  <c:v>1.9865547139277272E-4</c:v>
                </c:pt>
                <c:pt idx="12">
                  <c:v>2.9194692579146027E-4</c:v>
                </c:pt>
                <c:pt idx="13">
                  <c:v>4.2478027055075143E-4</c:v>
                </c:pt>
                <c:pt idx="14">
                  <c:v>6.119019301137719E-4</c:v>
                </c:pt>
                <c:pt idx="15">
                  <c:v>8.7268269504572915E-4</c:v>
                </c:pt>
                <c:pt idx="16">
                  <c:v>1.2322191684729772E-3</c:v>
                </c:pt>
                <c:pt idx="17">
                  <c:v>1.7225689390536229E-3</c:v>
                </c:pt>
                <c:pt idx="18">
                  <c:v>2.3840882014647662E-3</c:v>
                </c:pt>
                <c:pt idx="19">
                  <c:v>3.2668190561998202E-3</c:v>
                </c:pt>
                <c:pt idx="20">
                  <c:v>4.431848411937874E-3</c:v>
                </c:pt>
                <c:pt idx="21">
                  <c:v>5.9525324197756795E-3</c:v>
                </c:pt>
                <c:pt idx="22">
                  <c:v>7.915451582979743E-3</c:v>
                </c:pt>
                <c:pt idx="23">
                  <c:v>1.0420934814422318E-2</c:v>
                </c:pt>
                <c:pt idx="24">
                  <c:v>1.3582969233685271E-2</c:v>
                </c:pt>
                <c:pt idx="25">
                  <c:v>1.7528300493568086E-2</c:v>
                </c:pt>
                <c:pt idx="26">
                  <c:v>2.2394530294842355E-2</c:v>
                </c:pt>
                <c:pt idx="27">
                  <c:v>2.8327037741600516E-2</c:v>
                </c:pt>
                <c:pt idx="28">
                  <c:v>3.5474592846230668E-2</c:v>
                </c:pt>
                <c:pt idx="29">
                  <c:v>4.3983595980426296E-2</c:v>
                </c:pt>
                <c:pt idx="30">
                  <c:v>5.3990966513186953E-2</c:v>
                </c:pt>
                <c:pt idx="31">
                  <c:v>6.561581477467536E-2</c:v>
                </c:pt>
                <c:pt idx="32">
                  <c:v>7.8950158300892734E-2</c:v>
                </c:pt>
                <c:pt idx="33">
                  <c:v>9.4049077376885337E-2</c:v>
                </c:pt>
                <c:pt idx="34">
                  <c:v>0.11092083467945377</c:v>
                </c:pt>
                <c:pt idx="35">
                  <c:v>0.1295175956658898</c:v>
                </c:pt>
                <c:pt idx="36">
                  <c:v>0.1497274656357428</c:v>
                </c:pt>
                <c:pt idx="37">
                  <c:v>0.17136859204780513</c:v>
                </c:pt>
                <c:pt idx="38">
                  <c:v>0.19418605498321065</c:v>
                </c:pt>
                <c:pt idx="39">
                  <c:v>0.21785217703254814</c:v>
                </c:pt>
                <c:pt idx="40">
                  <c:v>0.24197072451914092</c:v>
                </c:pt>
                <c:pt idx="41">
                  <c:v>0.26608524989875243</c:v>
                </c:pt>
                <c:pt idx="42">
                  <c:v>0.2896915527614804</c:v>
                </c:pt>
                <c:pt idx="43">
                  <c:v>0.31225393336675689</c:v>
                </c:pt>
                <c:pt idx="44">
                  <c:v>0.33322460289179567</c:v>
                </c:pt>
                <c:pt idx="45">
                  <c:v>0.35206532676429597</c:v>
                </c:pt>
                <c:pt idx="46">
                  <c:v>0.36827014030332039</c:v>
                </c:pt>
                <c:pt idx="47">
                  <c:v>0.38138781546052181</c:v>
                </c:pt>
                <c:pt idx="48">
                  <c:v>0.39104269397545433</c:v>
                </c:pt>
                <c:pt idx="49">
                  <c:v>0.39695254747701098</c:v>
                </c:pt>
                <c:pt idx="50">
                  <c:v>0.3989422804014327</c:v>
                </c:pt>
                <c:pt idx="51">
                  <c:v>0.39695254747701259</c:v>
                </c:pt>
                <c:pt idx="52">
                  <c:v>0.39104269397545749</c:v>
                </c:pt>
                <c:pt idx="53">
                  <c:v>0.38138781546052641</c:v>
                </c:pt>
                <c:pt idx="54">
                  <c:v>0.36827014030332628</c:v>
                </c:pt>
                <c:pt idx="55">
                  <c:v>0.35206532676430302</c:v>
                </c:pt>
                <c:pt idx="56">
                  <c:v>0.33322460289180361</c:v>
                </c:pt>
                <c:pt idx="57">
                  <c:v>0.31225393336676566</c:v>
                </c:pt>
                <c:pt idx="58">
                  <c:v>0.28969155276148739</c:v>
                </c:pt>
                <c:pt idx="59">
                  <c:v>0.26608524989875959</c:v>
                </c:pt>
                <c:pt idx="60">
                  <c:v>0.24197072451914819</c:v>
                </c:pt>
                <c:pt idx="61">
                  <c:v>0.21785217703255533</c:v>
                </c:pt>
                <c:pt idx="62">
                  <c:v>0.19418605498321762</c:v>
                </c:pt>
                <c:pt idx="63">
                  <c:v>0.1713685920478118</c:v>
                </c:pt>
                <c:pt idx="64">
                  <c:v>0.14972746563574907</c:v>
                </c:pt>
                <c:pt idx="65">
                  <c:v>0.1295175956658956</c:v>
                </c:pt>
                <c:pt idx="66">
                  <c:v>0.11092083467945908</c:v>
                </c:pt>
                <c:pt idx="67">
                  <c:v>9.4049077376890139E-2</c:v>
                </c:pt>
                <c:pt idx="68">
                  <c:v>7.8950158300896994E-2</c:v>
                </c:pt>
                <c:pt idx="69">
                  <c:v>6.5615814774679093E-2</c:v>
                </c:pt>
                <c:pt idx="70">
                  <c:v>5.3990966513190221E-2</c:v>
                </c:pt>
                <c:pt idx="71">
                  <c:v>4.3983595980429988E-2</c:v>
                </c:pt>
                <c:pt idx="72">
                  <c:v>3.5474592846233791E-2</c:v>
                </c:pt>
                <c:pt idx="73">
                  <c:v>2.8327037741603125E-2</c:v>
                </c:pt>
                <c:pt idx="74">
                  <c:v>2.2394530294844502E-2</c:v>
                </c:pt>
                <c:pt idx="75">
                  <c:v>1.7528300493569862E-2</c:v>
                </c:pt>
                <c:pt idx="76">
                  <c:v>1.3582969233686681E-2</c:v>
                </c:pt>
                <c:pt idx="77">
                  <c:v>1.0420934814423442E-2</c:v>
                </c:pt>
                <c:pt idx="78">
                  <c:v>7.9154515829806277E-3</c:v>
                </c:pt>
                <c:pt idx="79">
                  <c:v>5.9525324197763725E-3</c:v>
                </c:pt>
                <c:pt idx="80">
                  <c:v>4.4318484119384082E-3</c:v>
                </c:pt>
                <c:pt idx="81">
                  <c:v>3.2668190562002266E-3</c:v>
                </c:pt>
                <c:pt idx="82">
                  <c:v>2.3840882014650711E-3</c:v>
                </c:pt>
                <c:pt idx="83">
                  <c:v>1.722568939053851E-3</c:v>
                </c:pt>
                <c:pt idx="84">
                  <c:v>1.2322191684731446E-3</c:v>
                </c:pt>
                <c:pt idx="85">
                  <c:v>8.7268269504585231E-4</c:v>
                </c:pt>
                <c:pt idx="86">
                  <c:v>6.1190193011383879E-4</c:v>
                </c:pt>
                <c:pt idx="87">
                  <c:v>4.2478027055079903E-4</c:v>
                </c:pt>
                <c:pt idx="88">
                  <c:v>2.9194692579149345E-4</c:v>
                </c:pt>
                <c:pt idx="89">
                  <c:v>1.9865547139279581E-4</c:v>
                </c:pt>
                <c:pt idx="90">
                  <c:v>1.3383022576490152E-4</c:v>
                </c:pt>
                <c:pt idx="91">
                  <c:v>8.9261657177143702E-5</c:v>
                </c:pt>
                <c:pt idx="92">
                  <c:v>5.8943067756547288E-5</c:v>
                </c:pt>
                <c:pt idx="93">
                  <c:v>3.8535196742092124E-5</c:v>
                </c:pt>
                <c:pt idx="94">
                  <c:v>2.4942471290056852E-5</c:v>
                </c:pt>
                <c:pt idx="95">
                  <c:v>1.5983741106907633E-5</c:v>
                </c:pt>
                <c:pt idx="96">
                  <c:v>1.0140852065488129E-5</c:v>
                </c:pt>
                <c:pt idx="97">
                  <c:v>6.3698251788679954E-6</c:v>
                </c:pt>
                <c:pt idx="98">
                  <c:v>3.961299091032653E-6</c:v>
                </c:pt>
                <c:pt idx="99">
                  <c:v>2.4389607458938333E-6</c:v>
                </c:pt>
                <c:pt idx="100">
                  <c:v>1.4867195147345937E-6</c:v>
                </c:pt>
                <c:pt idx="101">
                  <c:v>8.9724351623833374E-7</c:v>
                </c:pt>
                <c:pt idx="102">
                  <c:v>5.3610353446976145E-7</c:v>
                </c:pt>
                <c:pt idx="103">
                  <c:v>3.1713492167159759E-7</c:v>
                </c:pt>
                <c:pt idx="104">
                  <c:v>1.8573618445552897E-7</c:v>
                </c:pt>
                <c:pt idx="105">
                  <c:v>1.0769760042543276E-7</c:v>
                </c:pt>
                <c:pt idx="106">
                  <c:v>6.1826205001658573E-8</c:v>
                </c:pt>
                <c:pt idx="107">
                  <c:v>3.513955094820434E-8</c:v>
                </c:pt>
                <c:pt idx="108">
                  <c:v>1.9773196406244672E-8</c:v>
                </c:pt>
                <c:pt idx="109">
                  <c:v>1.1015763624682308E-8</c:v>
                </c:pt>
                <c:pt idx="110">
                  <c:v>6.0758828498232861E-9</c:v>
                </c:pt>
                <c:pt idx="111">
                  <c:v>3.3178842435473049E-9</c:v>
                </c:pt>
                <c:pt idx="112">
                  <c:v>1.7937839079640794E-9</c:v>
                </c:pt>
                <c:pt idx="113">
                  <c:v>9.6014333703123363E-10</c:v>
                </c:pt>
                <c:pt idx="114">
                  <c:v>5.0881402816450389E-10</c:v>
                </c:pt>
                <c:pt idx="115">
                  <c:v>2.6695566147628519E-10</c:v>
                </c:pt>
                <c:pt idx="116">
                  <c:v>1.3866799941653172E-10</c:v>
                </c:pt>
                <c:pt idx="117">
                  <c:v>7.1313281239960764E-11</c:v>
                </c:pt>
                <c:pt idx="118">
                  <c:v>3.6309615017918004E-11</c:v>
                </c:pt>
                <c:pt idx="119">
                  <c:v>1.8303322170155714E-11</c:v>
                </c:pt>
                <c:pt idx="120">
                  <c:v>9.1347204083645936E-12</c:v>
                </c:pt>
                <c:pt idx="121">
                  <c:v>4.5135436772055174E-12</c:v>
                </c:pt>
                <c:pt idx="122">
                  <c:v>2.2079899631371392E-12</c:v>
                </c:pt>
                <c:pt idx="123">
                  <c:v>1.069383787154164E-12</c:v>
                </c:pt>
                <c:pt idx="124">
                  <c:v>5.1277536367966629E-13</c:v>
                </c:pt>
                <c:pt idx="125">
                  <c:v>2.4343205330290096E-13</c:v>
                </c:pt>
                <c:pt idx="126">
                  <c:v>1.144156490180137E-13</c:v>
                </c:pt>
                <c:pt idx="127">
                  <c:v>5.3241483722529429E-14</c:v>
                </c:pt>
                <c:pt idx="128">
                  <c:v>2.4528552856964324E-14</c:v>
                </c:pt>
                <c:pt idx="129">
                  <c:v>1.1187956214351817E-14</c:v>
                </c:pt>
                <c:pt idx="130">
                  <c:v>5.0522710835368927E-15</c:v>
                </c:pt>
                <c:pt idx="131">
                  <c:v>2.2588094031543032E-15</c:v>
                </c:pt>
                <c:pt idx="132">
                  <c:v>9.9983787484971794E-16</c:v>
                </c:pt>
                <c:pt idx="133">
                  <c:v>4.3816394355093266E-16</c:v>
                </c:pt>
                <c:pt idx="134">
                  <c:v>1.9010815379079637E-16</c:v>
                </c:pt>
                <c:pt idx="135">
                  <c:v>8.1662356316695502E-17</c:v>
                </c:pt>
                <c:pt idx="136">
                  <c:v>3.4729627485662082E-17</c:v>
                </c:pt>
                <c:pt idx="137">
                  <c:v>1.4622963575006579E-17</c:v>
                </c:pt>
                <c:pt idx="138">
                  <c:v>6.095758129562418E-18</c:v>
                </c:pt>
                <c:pt idx="139">
                  <c:v>2.5158057769514047E-18</c:v>
                </c:pt>
                <c:pt idx="140">
                  <c:v>1.0279773571668917E-18</c:v>
                </c:pt>
                <c:pt idx="141">
                  <c:v>4.1585989791189129E-19</c:v>
                </c:pt>
                <c:pt idx="142">
                  <c:v>1.6655880323814555E-19</c:v>
                </c:pt>
                <c:pt idx="143">
                  <c:v>6.6045798607455038E-20</c:v>
                </c:pt>
                <c:pt idx="144">
                  <c:v>2.5928647011028026E-20</c:v>
                </c:pt>
                <c:pt idx="145">
                  <c:v>1.0077935394309534E-20</c:v>
                </c:pt>
                <c:pt idx="146">
                  <c:v>3.8781119317506816E-21</c:v>
                </c:pt>
                <c:pt idx="147">
                  <c:v>1.4774954927056926E-21</c:v>
                </c:pt>
                <c:pt idx="148">
                  <c:v>5.5730000227262348E-22</c:v>
                </c:pt>
                <c:pt idx="149">
                  <c:v>2.0811768202048654E-22</c:v>
                </c:pt>
                <c:pt idx="150">
                  <c:v>7.6945986267140748E-23</c:v>
                </c:pt>
                <c:pt idx="151">
                  <c:v>2.8165665442790642E-23</c:v>
                </c:pt>
                <c:pt idx="152">
                  <c:v>1.0207305594316472E-23</c:v>
                </c:pt>
                <c:pt idx="153">
                  <c:v>3.6623451685592039E-24</c:v>
                </c:pt>
                <c:pt idx="154">
                  <c:v>1.3009616199252626E-24</c:v>
                </c:pt>
                <c:pt idx="155">
                  <c:v>4.5753755905255837E-25</c:v>
                </c:pt>
                <c:pt idx="156">
                  <c:v>1.5931111327026533E-25</c:v>
                </c:pt>
                <c:pt idx="157">
                  <c:v>5.4918978318237092E-26</c:v>
                </c:pt>
                <c:pt idx="158">
                  <c:v>1.8743724023438475E-26</c:v>
                </c:pt>
                <c:pt idx="159">
                  <c:v>6.3335378218374465E-27</c:v>
                </c:pt>
                <c:pt idx="160">
                  <c:v>2.1188192535116722E-27</c:v>
                </c:pt>
                <c:pt idx="161">
                  <c:v>7.017759942669086E-28</c:v>
                </c:pt>
                <c:pt idx="162">
                  <c:v>2.3012307088507224E-28</c:v>
                </c:pt>
                <c:pt idx="163">
                  <c:v>7.4710022758920179E-29</c:v>
                </c:pt>
                <c:pt idx="164">
                  <c:v>2.4013454000112659E-29</c:v>
                </c:pt>
                <c:pt idx="165">
                  <c:v>7.6416554115958913E-30</c:v>
                </c:pt>
                <c:pt idx="166">
                  <c:v>2.4075611318421067E-30</c:v>
                </c:pt>
                <c:pt idx="167">
                  <c:v>7.5097287725052783E-31</c:v>
                </c:pt>
                <c:pt idx="168">
                  <c:v>2.3191467772588854E-31</c:v>
                </c:pt>
                <c:pt idx="169">
                  <c:v>7.0907026684364234E-32</c:v>
                </c:pt>
                <c:pt idx="170">
                  <c:v>2.1463837356656228E-32</c:v>
                </c:pt>
                <c:pt idx="171">
                  <c:v>6.4325403346435182E-33</c:v>
                </c:pt>
                <c:pt idx="172">
                  <c:v>1.9085991346391218E-33</c:v>
                </c:pt>
                <c:pt idx="173">
                  <c:v>5.6066569263108433E-34</c:v>
                </c:pt>
                <c:pt idx="174">
                  <c:v>1.630610734841661E-34</c:v>
                </c:pt>
                <c:pt idx="175">
                  <c:v>4.6951953579810174E-35</c:v>
                </c:pt>
                <c:pt idx="176">
                  <c:v>1.3384867992559616E-35</c:v>
                </c:pt>
                <c:pt idx="177">
                  <c:v>3.7777357211538974E-36</c:v>
                </c:pt>
                <c:pt idx="178">
                  <c:v>1.0556163502466539E-36</c:v>
                </c:pt>
                <c:pt idx="179">
                  <c:v>2.920368793871873E-37</c:v>
                </c:pt>
                <c:pt idx="180">
                  <c:v>7.998827757017155E-38</c:v>
                </c:pt>
                <c:pt idx="181">
                  <c:v>2.1690624002634987E-38</c:v>
                </c:pt>
                <c:pt idx="182">
                  <c:v>5.8233755997441819E-39</c:v>
                </c:pt>
                <c:pt idx="183">
                  <c:v>1.5478704662982959E-39</c:v>
                </c:pt>
                <c:pt idx="184">
                  <c:v>4.0733476775332866E-40</c:v>
                </c:pt>
                <c:pt idx="185">
                  <c:v>1.0612688139166339E-40</c:v>
                </c:pt>
                <c:pt idx="186">
                  <c:v>2.7375141923590039E-41</c:v>
                </c:pt>
                <c:pt idx="187">
                  <c:v>6.9910822497161256E-42</c:v>
                </c:pt>
                <c:pt idx="188">
                  <c:v>1.7676224102559877E-42</c:v>
                </c:pt>
                <c:pt idx="189">
                  <c:v>4.4247795833222668E-43</c:v>
                </c:pt>
                <c:pt idx="190">
                  <c:v>1.0966065593904984E-43</c:v>
                </c:pt>
                <c:pt idx="191">
                  <c:v>2.6907112356462131E-44</c:v>
                </c:pt>
                <c:pt idx="192">
                  <c:v>6.5364267753279473E-45</c:v>
                </c:pt>
                <c:pt idx="193">
                  <c:v>1.5720659586079883E-45</c:v>
                </c:pt>
                <c:pt idx="194">
                  <c:v>3.7433305798903821E-46</c:v>
                </c:pt>
                <c:pt idx="195">
                  <c:v>8.824754974607617E-47</c:v>
                </c:pt>
                <c:pt idx="196">
                  <c:v>2.0597010224119167E-47</c:v>
                </c:pt>
                <c:pt idx="197">
                  <c:v>4.7595157530276112E-48</c:v>
                </c:pt>
                <c:pt idx="198">
                  <c:v>1.0888759553293463E-48</c:v>
                </c:pt>
                <c:pt idx="199">
                  <c:v>2.4663295258842312E-49</c:v>
                </c:pt>
                <c:pt idx="200">
                  <c:v>5.530709549852669E-50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87-47D4-ABED-17411E37A3D5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Sheet1!$H$1:$H$201</c:f>
              <c:numCache>
                <c:formatCode>General</c:formatCode>
                <c:ptCount val="201"/>
                <c:pt idx="0">
                  <c:v>5.5307095498444164E-50</c:v>
                </c:pt>
                <c:pt idx="1">
                  <c:v>2.4663295258805507E-49</c:v>
                </c:pt>
                <c:pt idx="2">
                  <c:v>1.0888759553277214E-48</c:v>
                </c:pt>
                <c:pt idx="3">
                  <c:v>4.7595157530206437E-48</c:v>
                </c:pt>
                <c:pt idx="4">
                  <c:v>2.0597010224089311E-47</c:v>
                </c:pt>
                <c:pt idx="5">
                  <c:v>8.8247549745948248E-47</c:v>
                </c:pt>
                <c:pt idx="6">
                  <c:v>3.7433305798850093E-46</c:v>
                </c:pt>
                <c:pt idx="7">
                  <c:v>1.5720659586057318E-45</c:v>
                </c:pt>
                <c:pt idx="8">
                  <c:v>6.5364267753186575E-45</c:v>
                </c:pt>
                <c:pt idx="9">
                  <c:v>2.6907112356424275E-44</c:v>
                </c:pt>
                <c:pt idx="10">
                  <c:v>1.0966065593889713E-43</c:v>
                </c:pt>
                <c:pt idx="11">
                  <c:v>4.4247795833161676E-43</c:v>
                </c:pt>
                <c:pt idx="12">
                  <c:v>1.7676224102535012E-42</c:v>
                </c:pt>
                <c:pt idx="13">
                  <c:v>6.9910822497065887E-42</c:v>
                </c:pt>
                <c:pt idx="14">
                  <c:v>2.7375141923553084E-41</c:v>
                </c:pt>
                <c:pt idx="15">
                  <c:v>1.0612688139150654E-40</c:v>
                </c:pt>
                <c:pt idx="16">
                  <c:v>4.0733476775273249E-40</c:v>
                </c:pt>
                <c:pt idx="17">
                  <c:v>1.5478704662960303E-39</c:v>
                </c:pt>
                <c:pt idx="18">
                  <c:v>5.8233755997357414E-39</c:v>
                </c:pt>
                <c:pt idx="19">
                  <c:v>2.1690624002603543E-38</c:v>
                </c:pt>
                <c:pt idx="20">
                  <c:v>7.9988277570056747E-38</c:v>
                </c:pt>
                <c:pt idx="21">
                  <c:v>2.9203687938677645E-37</c:v>
                </c:pt>
                <c:pt idx="22">
                  <c:v>1.0556163502451538E-36</c:v>
                </c:pt>
                <c:pt idx="23">
                  <c:v>3.7777357211486367E-36</c:v>
                </c:pt>
                <c:pt idx="24">
                  <c:v>1.3384867992541166E-35</c:v>
                </c:pt>
                <c:pt idx="25">
                  <c:v>4.6951953579745455E-35</c:v>
                </c:pt>
                <c:pt idx="26">
                  <c:v>1.630610734839483E-34</c:v>
                </c:pt>
                <c:pt idx="27">
                  <c:v>5.6066569263031953E-34</c:v>
                </c:pt>
                <c:pt idx="28">
                  <c:v>1.9085991346365724E-33</c:v>
                </c:pt>
                <c:pt idx="29">
                  <c:v>6.4325403346349256E-33</c:v>
                </c:pt>
                <c:pt idx="30">
                  <c:v>2.1463837356627862E-32</c:v>
                </c:pt>
                <c:pt idx="31">
                  <c:v>7.0907026684273554E-32</c:v>
                </c:pt>
                <c:pt idx="32">
                  <c:v>2.3191467772558534E-31</c:v>
                </c:pt>
                <c:pt idx="33">
                  <c:v>7.5097287724955664E-31</c:v>
                </c:pt>
                <c:pt idx="34">
                  <c:v>2.4075611318390273E-30</c:v>
                </c:pt>
                <c:pt idx="35">
                  <c:v>7.6416554115862265E-30</c:v>
                </c:pt>
                <c:pt idx="36">
                  <c:v>2.4013454000082971E-29</c:v>
                </c:pt>
                <c:pt idx="37">
                  <c:v>7.4710022758827278E-29</c:v>
                </c:pt>
                <c:pt idx="38">
                  <c:v>2.3012307088478772E-28</c:v>
                </c:pt>
                <c:pt idx="39">
                  <c:v>7.0177599426604611E-28</c:v>
                </c:pt>
                <c:pt idx="40">
                  <c:v>2.118819253509113E-27</c:v>
                </c:pt>
                <c:pt idx="41">
                  <c:v>6.3335378218299755E-27</c:v>
                </c:pt>
                <c:pt idx="42">
                  <c:v>1.8743724023416101E-26</c:v>
                </c:pt>
                <c:pt idx="43">
                  <c:v>5.4918978318166068E-26</c:v>
                </c:pt>
                <c:pt idx="44">
                  <c:v>1.5931111327006385E-25</c:v>
                </c:pt>
                <c:pt idx="45">
                  <c:v>4.5753755905198633E-25</c:v>
                </c:pt>
                <c:pt idx="46">
                  <c:v>1.3009616199236542E-24</c:v>
                </c:pt>
                <c:pt idx="47">
                  <c:v>3.6623451685546496E-24</c:v>
                </c:pt>
                <c:pt idx="48">
                  <c:v>1.0207305594303925E-23</c:v>
                </c:pt>
                <c:pt idx="49">
                  <c:v>2.8165665442756817E-23</c:v>
                </c:pt>
                <c:pt idx="50">
                  <c:v>7.6945986267047801E-23</c:v>
                </c:pt>
                <c:pt idx="51">
                  <c:v>2.0811768202024253E-22</c:v>
                </c:pt>
                <c:pt idx="52">
                  <c:v>5.5730000227196615E-22</c:v>
                </c:pt>
                <c:pt idx="53">
                  <c:v>1.4774954927039605E-21</c:v>
                </c:pt>
                <c:pt idx="54">
                  <c:v>3.8781119317462445E-21</c:v>
                </c:pt>
                <c:pt idx="55">
                  <c:v>1.0077935394298149E-20</c:v>
                </c:pt>
                <c:pt idx="56">
                  <c:v>2.5928647010999101E-20</c:v>
                </c:pt>
                <c:pt idx="57">
                  <c:v>6.604579860738089E-20</c:v>
                </c:pt>
                <c:pt idx="58">
                  <c:v>1.6655880323795977E-19</c:v>
                </c:pt>
                <c:pt idx="59">
                  <c:v>4.1585989791144216E-19</c:v>
                </c:pt>
                <c:pt idx="60">
                  <c:v>1.0279773571667089E-18</c:v>
                </c:pt>
                <c:pt idx="61">
                  <c:v>2.5158057769509756E-18</c:v>
                </c:pt>
                <c:pt idx="62">
                  <c:v>6.0957581295613788E-18</c:v>
                </c:pt>
                <c:pt idx="63">
                  <c:v>1.462296357500388E-17</c:v>
                </c:pt>
                <c:pt idx="64">
                  <c:v>3.4729627485656153E-17</c:v>
                </c:pt>
                <c:pt idx="65">
                  <c:v>8.1662356316682165E-17</c:v>
                </c:pt>
                <c:pt idx="66">
                  <c:v>1.9010815379076533E-16</c:v>
                </c:pt>
                <c:pt idx="67">
                  <c:v>4.3816394355086107E-16</c:v>
                </c:pt>
                <c:pt idx="68">
                  <c:v>9.9983787484954754E-16</c:v>
                </c:pt>
                <c:pt idx="69">
                  <c:v>2.2588094031539501E-15</c:v>
                </c:pt>
                <c:pt idx="70">
                  <c:v>5.0522710835361023E-15</c:v>
                </c:pt>
                <c:pt idx="71">
                  <c:v>1.1187956214349152E-14</c:v>
                </c:pt>
                <c:pt idx="72">
                  <c:v>2.4528552856958574E-14</c:v>
                </c:pt>
                <c:pt idx="73">
                  <c:v>5.3241483722517514E-14</c:v>
                </c:pt>
                <c:pt idx="74">
                  <c:v>1.1441564901798767E-13</c:v>
                </c:pt>
                <c:pt idx="75">
                  <c:v>2.4343205330284563E-13</c:v>
                </c:pt>
                <c:pt idx="76">
                  <c:v>5.1277536367955149E-13</c:v>
                </c:pt>
                <c:pt idx="77">
                  <c:v>1.0693837871539285E-12</c:v>
                </c:pt>
                <c:pt idx="78">
                  <c:v>2.2079899631366764E-12</c:v>
                </c:pt>
                <c:pt idx="79">
                  <c:v>4.5135436772045554E-12</c:v>
                </c:pt>
                <c:pt idx="80">
                  <c:v>9.1347204083626469E-12</c:v>
                </c:pt>
                <c:pt idx="81">
                  <c:v>1.8303322170151943E-11</c:v>
                </c:pt>
                <c:pt idx="82">
                  <c:v>3.6309615017910527E-11</c:v>
                </c:pt>
                <c:pt idx="83">
                  <c:v>7.1313281239946572E-11</c:v>
                </c:pt>
                <c:pt idx="84">
                  <c:v>1.3866799941650414E-10</c:v>
                </c:pt>
                <c:pt idx="85">
                  <c:v>2.6695566147623303E-10</c:v>
                </c:pt>
                <c:pt idx="86">
                  <c:v>5.0881402816440628E-10</c:v>
                </c:pt>
                <c:pt idx="87">
                  <c:v>9.6014333703104917E-10</c:v>
                </c:pt>
                <c:pt idx="88">
                  <c:v>1.7937839079637543E-9</c:v>
                </c:pt>
                <c:pt idx="89">
                  <c:v>3.3178842435466915E-9</c:v>
                </c:pt>
                <c:pt idx="90">
                  <c:v>6.0758828498221851E-9</c:v>
                </c:pt>
                <c:pt idx="91">
                  <c:v>1.1015763624680391E-8</c:v>
                </c:pt>
                <c:pt idx="92">
                  <c:v>1.9773196406241231E-8</c:v>
                </c:pt>
                <c:pt idx="93">
                  <c:v>3.5139550948198345E-8</c:v>
                </c:pt>
                <c:pt idx="94">
                  <c:v>6.1826205001648131E-8</c:v>
                </c:pt>
                <c:pt idx="95">
                  <c:v>1.0769760042541479E-7</c:v>
                </c:pt>
                <c:pt idx="96">
                  <c:v>1.8573618445549961E-7</c:v>
                </c:pt>
                <c:pt idx="97">
                  <c:v>3.1713492167154682E-7</c:v>
                </c:pt>
                <c:pt idx="98">
                  <c:v>5.361035344696776E-7</c:v>
                </c:pt>
                <c:pt idx="99">
                  <c:v>8.9724351623815205E-7</c:v>
                </c:pt>
                <c:pt idx="100">
                  <c:v>1.4867195147340019E-6</c:v>
                </c:pt>
                <c:pt idx="101">
                  <c:v>2.4389607458933522E-6</c:v>
                </c:pt>
                <c:pt idx="102">
                  <c:v>3.9612990910320753E-6</c:v>
                </c:pt>
                <c:pt idx="103">
                  <c:v>6.3698251788670899E-6</c:v>
                </c:pt>
                <c:pt idx="104">
                  <c:v>1.0140852065486758E-5</c:v>
                </c:pt>
                <c:pt idx="105">
                  <c:v>1.5983741106905475E-5</c:v>
                </c:pt>
                <c:pt idx="106">
                  <c:v>2.4942471290053535E-5</c:v>
                </c:pt>
                <c:pt idx="107">
                  <c:v>3.8535196742087129E-5</c:v>
                </c:pt>
                <c:pt idx="108">
                  <c:v>5.8943067756539855E-5</c:v>
                </c:pt>
                <c:pt idx="109">
                  <c:v>8.9261657177132928E-5</c:v>
                </c:pt>
                <c:pt idx="110">
                  <c:v>1.3383022576488537E-4</c:v>
                </c:pt>
                <c:pt idx="111">
                  <c:v>1.9865547139277237E-4</c:v>
                </c:pt>
                <c:pt idx="112">
                  <c:v>2.9194692579146027E-4</c:v>
                </c:pt>
                <c:pt idx="113">
                  <c:v>4.2478027055075143E-4</c:v>
                </c:pt>
                <c:pt idx="114">
                  <c:v>6.1190193011377298E-4</c:v>
                </c:pt>
                <c:pt idx="115">
                  <c:v>8.7268269504576015E-4</c:v>
                </c:pt>
                <c:pt idx="116">
                  <c:v>1.2322191684730175E-3</c:v>
                </c:pt>
                <c:pt idx="117">
                  <c:v>1.7225689390536812E-3</c:v>
                </c:pt>
                <c:pt idx="118">
                  <c:v>2.3840882014648404E-3</c:v>
                </c:pt>
                <c:pt idx="119">
                  <c:v>3.2668190561999247E-3</c:v>
                </c:pt>
                <c:pt idx="120">
                  <c:v>4.4318484119380075E-3</c:v>
                </c:pt>
                <c:pt idx="121">
                  <c:v>5.9525324197758486E-3</c:v>
                </c:pt>
                <c:pt idx="122">
                  <c:v>7.9154515829799686E-3</c:v>
                </c:pt>
                <c:pt idx="123">
                  <c:v>1.0420934814422592E-2</c:v>
                </c:pt>
                <c:pt idx="124">
                  <c:v>1.3582969233685634E-2</c:v>
                </c:pt>
                <c:pt idx="125">
                  <c:v>1.752830049356854E-2</c:v>
                </c:pt>
                <c:pt idx="126">
                  <c:v>2.2394530294842882E-2</c:v>
                </c:pt>
                <c:pt idx="127">
                  <c:v>2.8327037741601186E-2</c:v>
                </c:pt>
                <c:pt idx="128">
                  <c:v>3.5474592846231424E-2</c:v>
                </c:pt>
                <c:pt idx="129">
                  <c:v>4.3983595980427233E-2</c:v>
                </c:pt>
                <c:pt idx="130">
                  <c:v>5.3990966513188063E-2</c:v>
                </c:pt>
                <c:pt idx="131">
                  <c:v>6.5615814774676554E-2</c:v>
                </c:pt>
                <c:pt idx="132">
                  <c:v>7.8950158300894066E-2</c:v>
                </c:pt>
                <c:pt idx="133">
                  <c:v>9.4049077376887044E-2</c:v>
                </c:pt>
                <c:pt idx="134">
                  <c:v>0.11092083467945563</c:v>
                </c:pt>
                <c:pt idx="135">
                  <c:v>0.12951759566589174</c:v>
                </c:pt>
                <c:pt idx="136">
                  <c:v>0.14972746563574479</c:v>
                </c:pt>
                <c:pt idx="137">
                  <c:v>0.17136859204780719</c:v>
                </c:pt>
                <c:pt idx="138">
                  <c:v>0.19418605498321312</c:v>
                </c:pt>
                <c:pt idx="139">
                  <c:v>0.21785217703255064</c:v>
                </c:pt>
                <c:pt idx="140">
                  <c:v>0.24197072451914337</c:v>
                </c:pt>
                <c:pt idx="141">
                  <c:v>0.26608524989873089</c:v>
                </c:pt>
                <c:pt idx="142">
                  <c:v>0.28969155276145958</c:v>
                </c:pt>
                <c:pt idx="143">
                  <c:v>0.31225393336673929</c:v>
                </c:pt>
                <c:pt idx="144">
                  <c:v>0.33322460289177985</c:v>
                </c:pt>
                <c:pt idx="145">
                  <c:v>0.35206532676428198</c:v>
                </c:pt>
                <c:pt idx="146">
                  <c:v>0.36827014030330862</c:v>
                </c:pt>
                <c:pt idx="147">
                  <c:v>0.38138781546051265</c:v>
                </c:pt>
                <c:pt idx="148">
                  <c:v>0.39104269397544805</c:v>
                </c:pt>
                <c:pt idx="149">
                  <c:v>0.39695254747700787</c:v>
                </c:pt>
                <c:pt idx="150">
                  <c:v>0.3989422804014327</c:v>
                </c:pt>
                <c:pt idx="151">
                  <c:v>0.39695254747701575</c:v>
                </c:pt>
                <c:pt idx="152">
                  <c:v>0.39104269397546371</c:v>
                </c:pt>
                <c:pt idx="153">
                  <c:v>0.38138781546053563</c:v>
                </c:pt>
                <c:pt idx="154">
                  <c:v>0.36827014030333793</c:v>
                </c:pt>
                <c:pt idx="155">
                  <c:v>0.35206532676431701</c:v>
                </c:pt>
                <c:pt idx="156">
                  <c:v>0.3332246028918196</c:v>
                </c:pt>
                <c:pt idx="157">
                  <c:v>0.3122539333667832</c:v>
                </c:pt>
                <c:pt idx="158">
                  <c:v>0.28969155276150604</c:v>
                </c:pt>
                <c:pt idx="159">
                  <c:v>0.26608524989877858</c:v>
                </c:pt>
                <c:pt idx="160">
                  <c:v>0.2419707245191674</c:v>
                </c:pt>
                <c:pt idx="161">
                  <c:v>0.21785217703257445</c:v>
                </c:pt>
                <c:pt idx="162">
                  <c:v>0.19418605498323629</c:v>
                </c:pt>
                <c:pt idx="163">
                  <c:v>0.17136859204782975</c:v>
                </c:pt>
                <c:pt idx="164">
                  <c:v>0.14972746563576564</c:v>
                </c:pt>
                <c:pt idx="165">
                  <c:v>0.12951759566591106</c:v>
                </c:pt>
                <c:pt idx="166">
                  <c:v>0.11092083467947327</c:v>
                </c:pt>
                <c:pt idx="167">
                  <c:v>9.4049077376902934E-2</c:v>
                </c:pt>
                <c:pt idx="168">
                  <c:v>7.8950158300908457E-2</c:v>
                </c:pt>
                <c:pt idx="169">
                  <c:v>6.561581477468896E-2</c:v>
                </c:pt>
                <c:pt idx="170">
                  <c:v>5.3990966513198797E-2</c:v>
                </c:pt>
                <c:pt idx="171">
                  <c:v>4.3983595980436413E-2</c:v>
                </c:pt>
                <c:pt idx="172">
                  <c:v>3.5474592846239252E-2</c:v>
                </c:pt>
                <c:pt idx="173">
                  <c:v>2.8327037741607726E-2</c:v>
                </c:pt>
                <c:pt idx="174">
                  <c:v>2.2394530294848222E-2</c:v>
                </c:pt>
                <c:pt idx="175">
                  <c:v>1.7528300493572898E-2</c:v>
                </c:pt>
                <c:pt idx="176">
                  <c:v>1.3582969233689143E-2</c:v>
                </c:pt>
                <c:pt idx="177">
                  <c:v>1.0420934814425412E-2</c:v>
                </c:pt>
                <c:pt idx="178">
                  <c:v>7.9154515829821925E-3</c:v>
                </c:pt>
                <c:pt idx="179">
                  <c:v>5.9525324197775668E-3</c:v>
                </c:pt>
                <c:pt idx="180">
                  <c:v>4.4318484119393294E-3</c:v>
                </c:pt>
                <c:pt idx="181">
                  <c:v>3.2668190562009317E-3</c:v>
                </c:pt>
                <c:pt idx="182">
                  <c:v>2.3840882014656067E-3</c:v>
                </c:pt>
                <c:pt idx="183">
                  <c:v>1.7225689390542522E-3</c:v>
                </c:pt>
                <c:pt idx="184">
                  <c:v>1.2322191684734345E-3</c:v>
                </c:pt>
                <c:pt idx="185">
                  <c:v>8.7268269504606395E-4</c:v>
                </c:pt>
                <c:pt idx="186">
                  <c:v>6.119019301139921E-4</c:v>
                </c:pt>
                <c:pt idx="187">
                  <c:v>4.2478027055090913E-4</c:v>
                </c:pt>
                <c:pt idx="188">
                  <c:v>2.9194692579157173E-4</c:v>
                </c:pt>
                <c:pt idx="189">
                  <c:v>1.9865547139284945E-4</c:v>
                </c:pt>
                <c:pt idx="190">
                  <c:v>1.338302257649386E-4</c:v>
                </c:pt>
                <c:pt idx="191">
                  <c:v>8.9261657177169398E-5</c:v>
                </c:pt>
                <c:pt idx="192">
                  <c:v>5.894306775656467E-5</c:v>
                </c:pt>
                <c:pt idx="193">
                  <c:v>3.8535196742103758E-5</c:v>
                </c:pt>
                <c:pt idx="194">
                  <c:v>2.4942471290064435E-5</c:v>
                </c:pt>
                <c:pt idx="195">
                  <c:v>1.598374110691263E-5</c:v>
                </c:pt>
                <c:pt idx="196">
                  <c:v>1.0140852065491407E-5</c:v>
                </c:pt>
                <c:pt idx="197">
                  <c:v>6.3698251788701002E-6</c:v>
                </c:pt>
                <c:pt idx="198">
                  <c:v>3.9612990910339828E-6</c:v>
                </c:pt>
                <c:pt idx="199">
                  <c:v>2.4389607458945435E-6</c:v>
                </c:pt>
                <c:pt idx="200">
                  <c:v>1.4867195147350373E-6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87-47D4-ABED-17411E37A3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6281984"/>
        <c:axId val="376279688"/>
      </c:lineChart>
      <c:catAx>
        <c:axId val="37628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76279688"/>
        <c:crosses val="autoZero"/>
        <c:auto val="1"/>
        <c:lblAlgn val="ctr"/>
        <c:lblOffset val="100"/>
        <c:noMultiLvlLbl val="0"/>
      </c:catAx>
      <c:valAx>
        <c:axId val="376279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76281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513779527559051E-2"/>
          <c:y val="7.8310002916302135E-2"/>
          <c:w val="0.86904177602799648"/>
          <c:h val="0.88967629046369201"/>
        </c:manualLayout>
      </c:layout>
      <c:lineChart>
        <c:grouping val="standard"/>
        <c:varyColors val="0"/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Sheet1!$I$1:$I$201</c:f>
              <c:numCache>
                <c:formatCode>General</c:formatCode>
                <c:ptCount val="201"/>
                <c:pt idx="1">
                  <c:v>9.5224123115905784E-6</c:v>
                </c:pt>
                <c:pt idx="2">
                  <c:v>1.522338345138715E-5</c:v>
                </c:pt>
                <c:pt idx="3">
                  <c:v>2.4085260878350231E-5</c:v>
                </c:pt>
                <c:pt idx="4">
                  <c:v>3.7710268866196481E-5</c:v>
                </c:pt>
                <c:pt idx="5">
                  <c:v>5.8428890414187373E-5</c:v>
                </c:pt>
                <c:pt idx="6">
                  <c:v>8.9587301831480919E-5</c:v>
                </c:pt>
                <c:pt idx="7">
                  <c:v>1.3592725452033522E-4</c:v>
                </c:pt>
                <c:pt idx="8">
                  <c:v>2.0407871014452799E-4</c:v>
                </c:pt>
                <c:pt idx="9">
                  <c:v>3.0318589420592912E-4</c:v>
                </c:pt>
                <c:pt idx="10">
                  <c:v>4.4568568587752597E-4</c:v>
                </c:pt>
                <c:pt idx="11">
                  <c:v>6.4825245627887296E-4</c:v>
                </c:pt>
                <c:pt idx="12">
                  <c:v>9.3291454398687472E-4</c:v>
                </c:pt>
                <c:pt idx="13">
                  <c:v>1.3283334475929164E-3</c:v>
                </c:pt>
                <c:pt idx="14">
                  <c:v>1.8712165956302029E-3</c:v>
                </c:pt>
                <c:pt idx="15">
                  <c:v>2.6078076493198364E-3</c:v>
                </c:pt>
                <c:pt idx="16">
                  <c:v>3.5953647342724777E-3</c:v>
                </c:pt>
                <c:pt idx="17">
                  <c:v>4.9034977058064521E-3</c:v>
                </c:pt>
                <c:pt idx="18">
                  <c:v>6.6151926241114272E-3</c:v>
                </c:pt>
                <c:pt idx="19">
                  <c:v>8.8273085473505319E-3</c:v>
                </c:pt>
                <c:pt idx="20">
                  <c:v>1.1650293557380578E-2</c:v>
                </c:pt>
                <c:pt idx="21">
                  <c:v>1.5206840078378041E-2</c:v>
                </c:pt>
                <c:pt idx="22">
                  <c:v>1.9629191632040618E-2</c:v>
                </c:pt>
                <c:pt idx="23">
                  <c:v>2.5054832314425724E-2</c:v>
                </c:pt>
                <c:pt idx="24">
                  <c:v>3.1620344192629504E-2</c:v>
                </c:pt>
                <c:pt idx="25">
                  <c:v>3.945331259882829E-2</c:v>
                </c:pt>
                <c:pt idx="26">
                  <c:v>4.8662298012742647E-2</c:v>
                </c:pt>
                <c:pt idx="27">
                  <c:v>5.9325074467581562E-2</c:v>
                </c:pt>
                <c:pt idx="28">
                  <c:v>7.1475551046301447E-2</c:v>
                </c:pt>
                <c:pt idx="29">
                  <c:v>8.509003134195621E-2</c:v>
                </c:pt>
                <c:pt idx="30">
                  <c:v>0.10007370532760693</c:v>
                </c:pt>
                <c:pt idx="31">
                  <c:v>0.11624848261488371</c:v>
                </c:pt>
                <c:pt idx="32">
                  <c:v>0.1333434352621739</c:v>
                </c:pt>
                <c:pt idx="33">
                  <c:v>0.1509891907599259</c:v>
                </c:pt>
                <c:pt idx="34">
                  <c:v>0.16871757302568452</c:v>
                </c:pt>
                <c:pt idx="35">
                  <c:v>0.18596760986436017</c:v>
                </c:pt>
                <c:pt idx="36">
                  <c:v>0.20209869969852978</c:v>
                </c:pt>
                <c:pt idx="37">
                  <c:v>0.21641126412062367</c:v>
                </c:pt>
                <c:pt idx="38">
                  <c:v>0.22817462935405494</c:v>
                </c:pt>
                <c:pt idx="39">
                  <c:v>0.23666122049337521</c:v>
                </c:pt>
                <c:pt idx="40">
                  <c:v>0.24118547486592762</c:v>
                </c:pt>
                <c:pt idx="41">
                  <c:v>0.24114525379611512</c:v>
                </c:pt>
                <c:pt idx="42">
                  <c:v>0.23606302862727974</c:v>
                </c:pt>
                <c:pt idx="43">
                  <c:v>0.22562380605278748</c:v>
                </c:pt>
                <c:pt idx="44">
                  <c:v>0.20970669525038768</c:v>
                </c:pt>
                <c:pt idx="45">
                  <c:v>0.18840723872500303</c:v>
                </c:pt>
                <c:pt idx="46">
                  <c:v>0.16204813539024424</c:v>
                </c:pt>
                <c:pt idx="47">
                  <c:v>0.13117675157201408</c:v>
                </c:pt>
                <c:pt idx="48">
                  <c:v>9.6548785149325217E-2</c:v>
                </c:pt>
                <c:pt idx="49">
                  <c:v>5.9098535015566507E-2</c:v>
                </c:pt>
                <c:pt idx="50">
                  <c:v>1.989732924421736E-2</c:v>
                </c:pt>
                <c:pt idx="51">
                  <c:v>-1.9897329244201071E-2</c:v>
                </c:pt>
                <c:pt idx="52">
                  <c:v>-5.9098535015551019E-2</c:v>
                </c:pt>
                <c:pt idx="53">
                  <c:v>-9.6548785149310756E-2</c:v>
                </c:pt>
                <c:pt idx="54">
                  <c:v>-0.1311767515720014</c:v>
                </c:pt>
                <c:pt idx="55">
                  <c:v>-0.1620481353902325</c:v>
                </c:pt>
                <c:pt idx="56">
                  <c:v>-0.18840723872499415</c:v>
                </c:pt>
                <c:pt idx="57">
                  <c:v>-0.2097066952503796</c:v>
                </c:pt>
                <c:pt idx="58">
                  <c:v>-0.2256238060527827</c:v>
                </c:pt>
                <c:pt idx="59">
                  <c:v>-0.23606302862727779</c:v>
                </c:pt>
                <c:pt idx="60">
                  <c:v>-0.24114525379611401</c:v>
                </c:pt>
                <c:pt idx="61">
                  <c:v>-0.24118547486592845</c:v>
                </c:pt>
                <c:pt idx="62">
                  <c:v>-0.23666122049337743</c:v>
                </c:pt>
                <c:pt idx="63">
                  <c:v>-0.228174629354058</c:v>
                </c:pt>
                <c:pt idx="64">
                  <c:v>-0.21641126412062756</c:v>
                </c:pt>
                <c:pt idx="65">
                  <c:v>-0.2020986996985345</c:v>
                </c:pt>
                <c:pt idx="66">
                  <c:v>-0.18596760986436503</c:v>
                </c:pt>
                <c:pt idx="67">
                  <c:v>-0.16871757302568965</c:v>
                </c:pt>
                <c:pt idx="68">
                  <c:v>-0.15098919075993131</c:v>
                </c:pt>
                <c:pt idx="69">
                  <c:v>-0.13334343526217918</c:v>
                </c:pt>
                <c:pt idx="70">
                  <c:v>-0.11624848261488863</c:v>
                </c:pt>
                <c:pt idx="71">
                  <c:v>-0.10007370532761246</c:v>
                </c:pt>
                <c:pt idx="72">
                  <c:v>-8.50900313419619E-2</c:v>
                </c:pt>
                <c:pt idx="73">
                  <c:v>-7.1475551046306582E-2</c:v>
                </c:pt>
                <c:pt idx="74">
                  <c:v>-5.9325074467586177E-2</c:v>
                </c:pt>
                <c:pt idx="75">
                  <c:v>-4.8662298012746574E-2</c:v>
                </c:pt>
                <c:pt idx="76">
                  <c:v>-3.9453312598831773E-2</c:v>
                </c:pt>
                <c:pt idx="77">
                  <c:v>-3.162034419263237E-2</c:v>
                </c:pt>
                <c:pt idx="78">
                  <c:v>-2.5054832314428118E-2</c:v>
                </c:pt>
                <c:pt idx="79">
                  <c:v>-1.9629191632042534E-2</c:v>
                </c:pt>
                <c:pt idx="80">
                  <c:v>-1.5206840078379696E-2</c:v>
                </c:pt>
                <c:pt idx="81">
                  <c:v>-1.1650293557381806E-2</c:v>
                </c:pt>
                <c:pt idx="82">
                  <c:v>-8.8273085473515468E-3</c:v>
                </c:pt>
                <c:pt idx="83">
                  <c:v>-6.6151926241121949E-3</c:v>
                </c:pt>
                <c:pt idx="84">
                  <c:v>-4.9034977058070592E-3</c:v>
                </c:pt>
                <c:pt idx="85">
                  <c:v>-3.5953647342729356E-3</c:v>
                </c:pt>
                <c:pt idx="86">
                  <c:v>-2.607807649320133E-3</c:v>
                </c:pt>
                <c:pt idx="87">
                  <c:v>-1.8712165956303959E-3</c:v>
                </c:pt>
                <c:pt idx="88">
                  <c:v>-1.3283334475930548E-3</c:v>
                </c:pt>
                <c:pt idx="89">
                  <c:v>-9.3291454398697555E-4</c:v>
                </c:pt>
                <c:pt idx="90">
                  <c:v>-6.4825245627894517E-4</c:v>
                </c:pt>
                <c:pt idx="91">
                  <c:v>-4.4568568587757584E-4</c:v>
                </c:pt>
                <c:pt idx="92">
                  <c:v>-3.0318589420596522E-4</c:v>
                </c:pt>
                <c:pt idx="93">
                  <c:v>-2.0407871014455238E-4</c:v>
                </c:pt>
                <c:pt idx="94">
                  <c:v>-1.3592725452035199E-4</c:v>
                </c:pt>
                <c:pt idx="95">
                  <c:v>-8.9587301831492506E-5</c:v>
                </c:pt>
                <c:pt idx="96">
                  <c:v>-5.8428890414194732E-5</c:v>
                </c:pt>
                <c:pt idx="97">
                  <c:v>-3.7710268866201468E-5</c:v>
                </c:pt>
                <c:pt idx="98">
                  <c:v>-2.408526087835351E-5</c:v>
                </c:pt>
                <c:pt idx="99">
                  <c:v>-1.5223383451389603E-5</c:v>
                </c:pt>
                <c:pt idx="100">
                  <c:v>-9.52241231159243E-6</c:v>
                </c:pt>
                <c:pt idx="101">
                  <c:v>-5.8947599849602647E-6</c:v>
                </c:pt>
                <c:pt idx="102">
                  <c:v>-3.6113998176857036E-6</c:v>
                </c:pt>
                <c:pt idx="103">
                  <c:v>-2.1896861279816465E-6</c:v>
                </c:pt>
                <c:pt idx="104">
                  <c:v>-1.3139873721606792E-6</c:v>
                </c:pt>
                <c:pt idx="105">
                  <c:v>-7.8038584030096485E-7</c:v>
                </c:pt>
                <c:pt idx="106">
                  <c:v>-4.5871395423774352E-7</c:v>
                </c:pt>
                <c:pt idx="107">
                  <c:v>-2.668665405345409E-7</c:v>
                </c:pt>
                <c:pt idx="108">
                  <c:v>-1.5366354541959723E-7</c:v>
                </c:pt>
                <c:pt idx="109">
                  <c:v>-8.7574327815623161E-8</c:v>
                </c:pt>
                <c:pt idx="110">
                  <c:v>-4.93988077485904E-8</c:v>
                </c:pt>
                <c:pt idx="111">
                  <c:v>-2.7579986062759909E-8</c:v>
                </c:pt>
                <c:pt idx="112">
                  <c:v>-1.5241003355832173E-8</c:v>
                </c:pt>
                <c:pt idx="113">
                  <c:v>-8.3364057093284876E-9</c:v>
                </c:pt>
                <c:pt idx="114">
                  <c:v>-4.5132930886672736E-9</c:v>
                </c:pt>
                <c:pt idx="115">
                  <c:v>-2.4185836668821955E-9</c:v>
                </c:pt>
                <c:pt idx="116">
                  <c:v>-1.2828766205975392E-9</c:v>
                </c:pt>
                <c:pt idx="117">
                  <c:v>-6.7354718176570601E-10</c:v>
                </c:pt>
                <c:pt idx="118">
                  <c:v>-3.5003666222042886E-10</c:v>
                </c:pt>
                <c:pt idx="119">
                  <c:v>-1.8006292847762195E-10</c:v>
                </c:pt>
                <c:pt idx="120">
                  <c:v>-9.1686017617911521E-11</c:v>
                </c:pt>
                <c:pt idx="121">
                  <c:v>-4.6211767311590924E-11</c:v>
                </c:pt>
                <c:pt idx="122">
                  <c:v>-2.3055537140683658E-11</c:v>
                </c:pt>
                <c:pt idx="123">
                  <c:v>-1.1386061759829793E-11</c:v>
                </c:pt>
                <c:pt idx="124">
                  <c:v>-5.5660842347449474E-12</c:v>
                </c:pt>
                <c:pt idx="125">
                  <c:v>-2.693433103767663E-12</c:v>
                </c:pt>
                <c:pt idx="126">
                  <c:v>-1.2901640428488771E-12</c:v>
                </c:pt>
                <c:pt idx="127">
                  <c:v>-6.1174165295483942E-13</c:v>
                </c:pt>
                <c:pt idx="128">
                  <c:v>-2.8712930865565212E-13</c:v>
                </c:pt>
                <c:pt idx="129">
                  <c:v>-1.3340596642612435E-13</c:v>
                </c:pt>
                <c:pt idx="130">
                  <c:v>-6.1356851308149462E-14</c:v>
                </c:pt>
                <c:pt idx="131">
                  <c:v>-2.7934616803825994E-14</c:v>
                </c:pt>
                <c:pt idx="132">
                  <c:v>-1.2589715283045897E-14</c:v>
                </c:pt>
                <c:pt idx="133">
                  <c:v>-5.6167393129877736E-15</c:v>
                </c:pt>
                <c:pt idx="134">
                  <c:v>-2.4805578976013716E-15</c:v>
                </c:pt>
                <c:pt idx="135">
                  <c:v>-1.0844579747410125E-15</c:v>
                </c:pt>
                <c:pt idx="136">
                  <c:v>-4.6932728831033584E-16</c:v>
                </c:pt>
                <c:pt idx="137">
                  <c:v>-2.0106663910655573E-16</c:v>
                </c:pt>
                <c:pt idx="138">
                  <c:v>-8.5272054454440392E-17</c:v>
                </c:pt>
                <c:pt idx="139">
                  <c:v>-3.5799523526110259E-17</c:v>
                </c:pt>
                <c:pt idx="140">
                  <c:v>-1.4878284197845185E-17</c:v>
                </c:pt>
                <c:pt idx="141">
                  <c:v>-6.1211745925561151E-18</c:v>
                </c:pt>
                <c:pt idx="142">
                  <c:v>-2.4930109467374658E-18</c:v>
                </c:pt>
                <c:pt idx="143">
                  <c:v>-1.0051300463069087E-18</c:v>
                </c:pt>
                <c:pt idx="144">
                  <c:v>-4.0117151596426445E-19</c:v>
                </c:pt>
                <c:pt idx="145">
                  <c:v>-1.5850711616718547E-19</c:v>
                </c:pt>
                <c:pt idx="146">
                  <c:v>-6.1998234625588747E-20</c:v>
                </c:pt>
                <c:pt idx="147">
                  <c:v>-2.4006164390449977E-20</c:v>
                </c:pt>
                <c:pt idx="148">
                  <c:v>-9.2019549043307228E-21</c:v>
                </c:pt>
                <c:pt idx="149">
                  <c:v>-3.4918232025213196E-21</c:v>
                </c:pt>
                <c:pt idx="150">
                  <c:v>-1.3117169575334627E-21</c:v>
                </c:pt>
                <c:pt idx="151">
                  <c:v>-4.8780320824350276E-22</c:v>
                </c:pt>
                <c:pt idx="152">
                  <c:v>-1.7958359848474232E-22</c:v>
                </c:pt>
                <c:pt idx="153">
                  <c:v>-6.5449604257572906E-23</c:v>
                </c:pt>
                <c:pt idx="154">
                  <c:v>-2.3613835486339077E-23</c:v>
                </c:pt>
                <c:pt idx="155">
                  <c:v>-8.4342406087270723E-24</c:v>
                </c:pt>
                <c:pt idx="156">
                  <c:v>-2.9822644578229406E-24</c:v>
                </c:pt>
                <c:pt idx="157">
                  <c:v>-1.0439213495202863E-24</c:v>
                </c:pt>
                <c:pt idx="158">
                  <c:v>-3.6175254294798743E-25</c:v>
                </c:pt>
                <c:pt idx="159">
                  <c:v>-1.2410186201600852E-25</c:v>
                </c:pt>
                <c:pt idx="160">
                  <c:v>-4.2147185683257888E-26</c:v>
                </c:pt>
                <c:pt idx="161">
                  <c:v>-1.4170432592447687E-26</c:v>
                </c:pt>
                <c:pt idx="162">
                  <c:v>-4.7165292338183809E-27</c:v>
                </c:pt>
                <c:pt idx="163">
                  <c:v>-1.5541304812615261E-27</c:v>
                </c:pt>
                <c:pt idx="164">
                  <c:v>-5.0696568758806803E-28</c:v>
                </c:pt>
                <c:pt idx="165">
                  <c:v>-1.6371798588516826E-28</c:v>
                </c:pt>
                <c:pt idx="166">
                  <c:v>-5.2340942797538031E-29</c:v>
                </c:pt>
                <c:pt idx="167">
                  <c:v>-1.6565882545915846E-29</c:v>
                </c:pt>
                <c:pt idx="168">
                  <c:v>-5.1905819952464119E-30</c:v>
                </c:pt>
                <c:pt idx="169">
                  <c:v>-1.6100765104152203E-30</c:v>
                </c:pt>
                <c:pt idx="170">
                  <c:v>-4.9443189327708179E-31</c:v>
                </c:pt>
                <c:pt idx="171">
                  <c:v>-1.5031297022012763E-31</c:v>
                </c:pt>
                <c:pt idx="172">
                  <c:v>-4.5239412000044123E-32</c:v>
                </c:pt>
                <c:pt idx="173">
                  <c:v>-1.3479334420080424E-32</c:v>
                </c:pt>
                <c:pt idx="174">
                  <c:v>-3.9760461914691251E-33</c:v>
                </c:pt>
                <c:pt idx="175">
                  <c:v>-1.1610911990435634E-33</c:v>
                </c:pt>
                <c:pt idx="176">
                  <c:v>-3.3567085587250678E-34</c:v>
                </c:pt>
                <c:pt idx="177">
                  <c:v>-9.6071322714057538E-35</c:v>
                </c:pt>
                <c:pt idx="178">
                  <c:v>-2.7221193709072532E-35</c:v>
                </c:pt>
                <c:pt idx="179">
                  <c:v>-7.6357947085945584E-36</c:v>
                </c:pt>
                <c:pt idx="180">
                  <c:v>-2.120486018170165E-36</c:v>
                </c:pt>
                <c:pt idx="181">
                  <c:v>-5.8297653567536774E-37</c:v>
                </c:pt>
                <c:pt idx="182">
                  <c:v>-1.5867248402890861E-37</c:v>
                </c:pt>
                <c:pt idx="183">
                  <c:v>-4.2755051334459018E-38</c:v>
                </c:pt>
                <c:pt idx="184">
                  <c:v>-1.1405356985449511E-38</c:v>
                </c:pt>
                <c:pt idx="185">
                  <c:v>-3.0120788636166631E-39</c:v>
                </c:pt>
                <c:pt idx="186">
                  <c:v>-7.8751739468073621E-40</c:v>
                </c:pt>
                <c:pt idx="187">
                  <c:v>-2.0384059673873986E-40</c:v>
                </c:pt>
                <c:pt idx="188">
                  <c:v>-5.2234598394601559E-41</c:v>
                </c:pt>
                <c:pt idx="189">
                  <c:v>-1.3251444519237421E-41</c:v>
                </c:pt>
                <c:pt idx="190">
                  <c:v>-3.3281730239317804E-42</c:v>
                </c:pt>
                <c:pt idx="191">
                  <c:v>-8.2753543582588007E-43</c:v>
                </c:pt>
                <c:pt idx="192">
                  <c:v>-2.0370685581134256E-43</c:v>
                </c:pt>
                <c:pt idx="193">
                  <c:v>-4.9643608167199758E-44</c:v>
                </c:pt>
                <c:pt idx="194">
                  <c:v>-1.1977329006189332E-44</c:v>
                </c:pt>
                <c:pt idx="195">
                  <c:v>-2.8608550824296306E-45</c:v>
                </c:pt>
                <c:pt idx="196">
                  <c:v>-6.7650539521957244E-46</c:v>
                </c:pt>
                <c:pt idx="197">
                  <c:v>-1.5837494471091613E-46</c:v>
                </c:pt>
                <c:pt idx="198">
                  <c:v>-3.6706397976982781E-47</c:v>
                </c:pt>
                <c:pt idx="199">
                  <c:v>-8.4224300274091119E-48</c:v>
                </c:pt>
                <c:pt idx="200">
                  <c:v>-1.9132585708989713E-48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F2-47B6-98D9-45DAC719CDB8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Sheet1!$J$1:$J$201</c:f>
              <c:numCache>
                <c:formatCode>General</c:formatCode>
                <c:ptCount val="201"/>
                <c:pt idx="1">
                  <c:v>-1.9132585708961156E-48</c:v>
                </c:pt>
                <c:pt idx="2">
                  <c:v>-8.4224300273966185E-48</c:v>
                </c:pt>
                <c:pt idx="3">
                  <c:v>-3.6706397976929355E-47</c:v>
                </c:pt>
                <c:pt idx="4">
                  <c:v>-1.5837494471068584E-46</c:v>
                </c:pt>
                <c:pt idx="5">
                  <c:v>-6.7650539521859177E-46</c:v>
                </c:pt>
                <c:pt idx="6">
                  <c:v>-2.8608550824255371E-45</c:v>
                </c:pt>
                <c:pt idx="7">
                  <c:v>-1.1977329006172246E-44</c:v>
                </c:pt>
                <c:pt idx="8">
                  <c:v>-4.9643608167129433E-44</c:v>
                </c:pt>
                <c:pt idx="9">
                  <c:v>-2.0370685581105509E-43</c:v>
                </c:pt>
                <c:pt idx="10">
                  <c:v>-8.2753543582473145E-43</c:v>
                </c:pt>
                <c:pt idx="11">
                  <c:v>-3.328173023927193E-42</c:v>
                </c:pt>
                <c:pt idx="12">
                  <c:v>-1.3251444519218834E-41</c:v>
                </c:pt>
                <c:pt idx="13">
                  <c:v>-5.2234598394531055E-41</c:v>
                </c:pt>
                <c:pt idx="14">
                  <c:v>-2.0384059673846478E-40</c:v>
                </c:pt>
                <c:pt idx="15">
                  <c:v>-7.8751739467961418E-40</c:v>
                </c:pt>
                <c:pt idx="16">
                  <c:v>-3.0120788636122566E-39</c:v>
                </c:pt>
                <c:pt idx="17">
                  <c:v>-1.1405356985432968E-38</c:v>
                </c:pt>
                <c:pt idx="18">
                  <c:v>-4.2755051334397069E-38</c:v>
                </c:pt>
                <c:pt idx="19">
                  <c:v>-1.5867248402867788E-37</c:v>
                </c:pt>
                <c:pt idx="20">
                  <c:v>-5.8297653567453417E-37</c:v>
                </c:pt>
                <c:pt idx="21">
                  <c:v>-2.1204860181671949E-36</c:v>
                </c:pt>
                <c:pt idx="22">
                  <c:v>-7.6357947085837671E-36</c:v>
                </c:pt>
                <c:pt idx="23">
                  <c:v>-2.7221193709034803E-35</c:v>
                </c:pt>
                <c:pt idx="24">
                  <c:v>-9.6071322713925215E-35</c:v>
                </c:pt>
                <c:pt idx="25">
                  <c:v>-3.3567085587204411E-34</c:v>
                </c:pt>
                <c:pt idx="26">
                  <c:v>-1.1610911990420275E-33</c:v>
                </c:pt>
                <c:pt idx="27">
                  <c:v>-3.9760461914637087E-33</c:v>
                </c:pt>
                <c:pt idx="28">
                  <c:v>-1.3479334420062516E-32</c:v>
                </c:pt>
                <c:pt idx="29">
                  <c:v>-4.523941199998349E-32</c:v>
                </c:pt>
                <c:pt idx="30">
                  <c:v>-1.5031297021992989E-31</c:v>
                </c:pt>
                <c:pt idx="31">
                  <c:v>-4.9443189327645532E-31</c:v>
                </c:pt>
                <c:pt idx="32">
                  <c:v>-1.6100765104131197E-30</c:v>
                </c:pt>
                <c:pt idx="33">
                  <c:v>-5.1905819952397081E-30</c:v>
                </c:pt>
                <c:pt idx="34">
                  <c:v>-1.6565882545894726E-29</c:v>
                </c:pt>
                <c:pt idx="35">
                  <c:v>-5.2340942797471946E-29</c:v>
                </c:pt>
                <c:pt idx="36">
                  <c:v>-1.6371798588496733E-28</c:v>
                </c:pt>
                <c:pt idx="37">
                  <c:v>-5.0696568758744374E-28</c:v>
                </c:pt>
                <c:pt idx="38">
                  <c:v>-1.5541304812596031E-27</c:v>
                </c:pt>
                <c:pt idx="39">
                  <c:v>-4.7165292338125902E-27</c:v>
                </c:pt>
                <c:pt idx="40">
                  <c:v>-1.4170432592430657E-26</c:v>
                </c:pt>
                <c:pt idx="41">
                  <c:v>-4.214718568320863E-26</c:v>
                </c:pt>
                <c:pt idx="42">
                  <c:v>-1.2410186201586128E-25</c:v>
                </c:pt>
                <c:pt idx="43">
                  <c:v>-3.6175254294753588E-25</c:v>
                </c:pt>
                <c:pt idx="44">
                  <c:v>-1.0439213495189769E-24</c:v>
                </c:pt>
                <c:pt idx="45">
                  <c:v>-2.9822644578192254E-24</c:v>
                </c:pt>
                <c:pt idx="46">
                  <c:v>-8.4342406087166809E-24</c:v>
                </c:pt>
                <c:pt idx="47">
                  <c:v>-2.3613835486309948E-23</c:v>
                </c:pt>
                <c:pt idx="48">
                  <c:v>-6.5449604257492761E-23</c:v>
                </c:pt>
                <c:pt idx="49">
                  <c:v>-1.7958359848452895E-22</c:v>
                </c:pt>
                <c:pt idx="50">
                  <c:v>-4.8780320824291191E-22</c:v>
                </c:pt>
                <c:pt idx="51">
                  <c:v>-1.3117169575319404E-21</c:v>
                </c:pt>
                <c:pt idx="52">
                  <c:v>-3.4918232025172397E-21</c:v>
                </c:pt>
                <c:pt idx="53">
                  <c:v>-9.2019549043199421E-21</c:v>
                </c:pt>
                <c:pt idx="54">
                  <c:v>-2.4006164390422846E-20</c:v>
                </c:pt>
                <c:pt idx="55">
                  <c:v>-6.1998234625519016E-20</c:v>
                </c:pt>
                <c:pt idx="56">
                  <c:v>-1.5850711616700954E-19</c:v>
                </c:pt>
                <c:pt idx="57">
                  <c:v>-4.0117151596381802E-19</c:v>
                </c:pt>
                <c:pt idx="58">
                  <c:v>-1.005130046305789E-18</c:v>
                </c:pt>
                <c:pt idx="59">
                  <c:v>-2.4930109467348219E-18</c:v>
                </c:pt>
                <c:pt idx="60">
                  <c:v>-6.1211745925526692E-18</c:v>
                </c:pt>
                <c:pt idx="61">
                  <c:v>-1.4878284197842655E-17</c:v>
                </c:pt>
                <c:pt idx="62">
                  <c:v>-3.5799523526104077E-17</c:v>
                </c:pt>
                <c:pt idx="63">
                  <c:v>-8.5272054454424935E-17</c:v>
                </c:pt>
                <c:pt idx="64">
                  <c:v>-2.0106663910652299E-16</c:v>
                </c:pt>
                <c:pt idx="65">
                  <c:v>-4.6932728831025972E-16</c:v>
                </c:pt>
                <c:pt idx="66">
                  <c:v>-1.0844579747408306E-15</c:v>
                </c:pt>
                <c:pt idx="67">
                  <c:v>-2.480557897600961E-15</c:v>
                </c:pt>
                <c:pt idx="68">
                  <c:v>-5.6167393129868601E-15</c:v>
                </c:pt>
                <c:pt idx="69">
                  <c:v>-1.2589715283044043E-14</c:v>
                </c:pt>
                <c:pt idx="70">
                  <c:v>-2.7934616803821497E-14</c:v>
                </c:pt>
                <c:pt idx="71">
                  <c:v>-6.1356851308136714E-14</c:v>
                </c:pt>
                <c:pt idx="72">
                  <c:v>-1.3340596642609411E-13</c:v>
                </c:pt>
                <c:pt idx="73">
                  <c:v>-2.8712930865558911E-13</c:v>
                </c:pt>
                <c:pt idx="74">
                  <c:v>-6.1174165295470098E-13</c:v>
                </c:pt>
                <c:pt idx="75">
                  <c:v>-1.2901640428485841E-12</c:v>
                </c:pt>
                <c:pt idx="76">
                  <c:v>-2.6934331037670564E-12</c:v>
                </c:pt>
                <c:pt idx="77">
                  <c:v>-5.5660842347437656E-12</c:v>
                </c:pt>
                <c:pt idx="78">
                  <c:v>-1.1386061759827468E-11</c:v>
                </c:pt>
                <c:pt idx="79">
                  <c:v>-2.305553714067877E-11</c:v>
                </c:pt>
                <c:pt idx="80">
                  <c:v>-4.6211767311581081E-11</c:v>
                </c:pt>
                <c:pt idx="81">
                  <c:v>-9.1686017617892883E-11</c:v>
                </c:pt>
                <c:pt idx="82">
                  <c:v>-1.8006292847758568E-10</c:v>
                </c:pt>
                <c:pt idx="83">
                  <c:v>-3.5003666222036015E-10</c:v>
                </c:pt>
                <c:pt idx="84">
                  <c:v>-6.7354718176557511E-10</c:v>
                </c:pt>
                <c:pt idx="85">
                  <c:v>-1.2828766205972935E-9</c:v>
                </c:pt>
                <c:pt idx="86">
                  <c:v>-2.4185836668817302E-9</c:v>
                </c:pt>
                <c:pt idx="87">
                  <c:v>-4.5132930886664249E-9</c:v>
                </c:pt>
                <c:pt idx="88">
                  <c:v>-8.336405709327045E-9</c:v>
                </c:pt>
                <c:pt idx="89">
                  <c:v>-1.5241003355829358E-8</c:v>
                </c:pt>
                <c:pt idx="90">
                  <c:v>-2.7579986062755035E-8</c:v>
                </c:pt>
                <c:pt idx="91">
                  <c:v>-4.9398807748581797E-8</c:v>
                </c:pt>
                <c:pt idx="92">
                  <c:v>-8.7574327815608709E-8</c:v>
                </c:pt>
                <c:pt idx="93">
                  <c:v>-1.5366354541957169E-7</c:v>
                </c:pt>
                <c:pt idx="94">
                  <c:v>-2.6686654053449643E-7</c:v>
                </c:pt>
                <c:pt idx="95">
                  <c:v>-4.5871395423766819E-7</c:v>
                </c:pt>
                <c:pt idx="96">
                  <c:v>-7.8038584030084404E-7</c:v>
                </c:pt>
                <c:pt idx="97">
                  <c:v>-1.3139873721604767E-6</c:v>
                </c:pt>
                <c:pt idx="98">
                  <c:v>-2.1896861279813154E-6</c:v>
                </c:pt>
                <c:pt idx="99">
                  <c:v>-3.6113998176850781E-6</c:v>
                </c:pt>
                <c:pt idx="100">
                  <c:v>-5.894759984958519E-6</c:v>
                </c:pt>
                <c:pt idx="101">
                  <c:v>-9.5224123115897314E-6</c:v>
                </c:pt>
                <c:pt idx="102">
                  <c:v>-1.522338345138715E-5</c:v>
                </c:pt>
                <c:pt idx="103">
                  <c:v>-2.4085260878350231E-5</c:v>
                </c:pt>
                <c:pt idx="104">
                  <c:v>-3.7710268866196481E-5</c:v>
                </c:pt>
                <c:pt idx="105">
                  <c:v>-5.8428890414187373E-5</c:v>
                </c:pt>
                <c:pt idx="106">
                  <c:v>-8.9587301831480919E-5</c:v>
                </c:pt>
                <c:pt idx="107">
                  <c:v>-1.3592725452033522E-4</c:v>
                </c:pt>
                <c:pt idx="108">
                  <c:v>-2.0407871014452799E-4</c:v>
                </c:pt>
                <c:pt idx="109">
                  <c:v>-3.0318589420592912E-4</c:v>
                </c:pt>
                <c:pt idx="110">
                  <c:v>-4.4568568587752597E-4</c:v>
                </c:pt>
                <c:pt idx="111">
                  <c:v>-6.4825245627887231E-4</c:v>
                </c:pt>
                <c:pt idx="112">
                  <c:v>-9.3291454398687407E-4</c:v>
                </c:pt>
                <c:pt idx="113">
                  <c:v>-1.3283334475929164E-3</c:v>
                </c:pt>
                <c:pt idx="114">
                  <c:v>-1.8712165956302055E-3</c:v>
                </c:pt>
                <c:pt idx="115">
                  <c:v>-2.607807649319881E-3</c:v>
                </c:pt>
                <c:pt idx="116">
                  <c:v>-3.5953647342725865E-3</c:v>
                </c:pt>
                <c:pt idx="117">
                  <c:v>-4.9034977058066108E-3</c:v>
                </c:pt>
                <c:pt idx="118">
                  <c:v>-6.6151926241116155E-3</c:v>
                </c:pt>
                <c:pt idx="119">
                  <c:v>-8.8273085473507956E-3</c:v>
                </c:pt>
                <c:pt idx="120">
                  <c:v>-1.165029355738087E-2</c:v>
                </c:pt>
                <c:pt idx="121">
                  <c:v>-1.5206840078378464E-2</c:v>
                </c:pt>
                <c:pt idx="122">
                  <c:v>-1.9629191632041094E-2</c:v>
                </c:pt>
                <c:pt idx="123">
                  <c:v>-2.5054832314426321E-2</c:v>
                </c:pt>
                <c:pt idx="124">
                  <c:v>-3.1620344192630254E-2</c:v>
                </c:pt>
                <c:pt idx="125">
                  <c:v>-3.9453312598829206E-2</c:v>
                </c:pt>
                <c:pt idx="126">
                  <c:v>-4.8662298012743591E-2</c:v>
                </c:pt>
                <c:pt idx="127">
                  <c:v>-5.9325074467582721E-2</c:v>
                </c:pt>
                <c:pt idx="128">
                  <c:v>-7.1475551046302641E-2</c:v>
                </c:pt>
                <c:pt idx="129">
                  <c:v>-8.5090031341957625E-2</c:v>
                </c:pt>
                <c:pt idx="130">
                  <c:v>-0.10007370532760866</c:v>
                </c:pt>
                <c:pt idx="131">
                  <c:v>-0.11624848261488532</c:v>
                </c:pt>
                <c:pt idx="132">
                  <c:v>-0.1333434352621756</c:v>
                </c:pt>
                <c:pt idx="133">
                  <c:v>-0.15098919075992764</c:v>
                </c:pt>
                <c:pt idx="134">
                  <c:v>-0.16871757302568643</c:v>
                </c:pt>
                <c:pt idx="135">
                  <c:v>-0.18596760986436184</c:v>
                </c:pt>
                <c:pt idx="136">
                  <c:v>-0.20209869969853123</c:v>
                </c:pt>
                <c:pt idx="137">
                  <c:v>-0.21641126412062472</c:v>
                </c:pt>
                <c:pt idx="138">
                  <c:v>-0.22817462935405605</c:v>
                </c:pt>
                <c:pt idx="139">
                  <c:v>-0.23666122049337601</c:v>
                </c:pt>
                <c:pt idx="140">
                  <c:v>-0.24118547486592815</c:v>
                </c:pt>
                <c:pt idx="141">
                  <c:v>-0.24114525379611601</c:v>
                </c:pt>
                <c:pt idx="142">
                  <c:v>-0.23606302862728773</c:v>
                </c:pt>
                <c:pt idx="143">
                  <c:v>-0.22562380605279789</c:v>
                </c:pt>
                <c:pt idx="144">
                  <c:v>-0.20970669525040267</c:v>
                </c:pt>
                <c:pt idx="145">
                  <c:v>-0.18840723872502196</c:v>
                </c:pt>
                <c:pt idx="146">
                  <c:v>-0.162048135390267</c:v>
                </c:pt>
                <c:pt idx="147">
                  <c:v>-0.1311767515720407</c:v>
                </c:pt>
                <c:pt idx="148">
                  <c:v>-9.6548785149354402E-2</c:v>
                </c:pt>
                <c:pt idx="149">
                  <c:v>-5.9098535015597302E-2</c:v>
                </c:pt>
                <c:pt idx="150">
                  <c:v>-1.9897329244248432E-2</c:v>
                </c:pt>
                <c:pt idx="151">
                  <c:v>1.9897329244169606E-2</c:v>
                </c:pt>
                <c:pt idx="152">
                  <c:v>5.9098535015520634E-2</c:v>
                </c:pt>
                <c:pt idx="153">
                  <c:v>9.6548785149281127E-2</c:v>
                </c:pt>
                <c:pt idx="154">
                  <c:v>0.13117675157197509</c:v>
                </c:pt>
                <c:pt idx="155">
                  <c:v>0.16204813539020982</c:v>
                </c:pt>
                <c:pt idx="156">
                  <c:v>0.18840723872497478</c:v>
                </c:pt>
                <c:pt idx="157">
                  <c:v>0.20970669525036476</c:v>
                </c:pt>
                <c:pt idx="158">
                  <c:v>0.22562380605277235</c:v>
                </c:pt>
                <c:pt idx="159">
                  <c:v>0.23606302862727133</c:v>
                </c:pt>
                <c:pt idx="160">
                  <c:v>0.2411452537961126</c:v>
                </c:pt>
                <c:pt idx="161">
                  <c:v>0.24118547486593037</c:v>
                </c:pt>
                <c:pt idx="162">
                  <c:v>0.2366612204933824</c:v>
                </c:pt>
                <c:pt idx="163">
                  <c:v>0.22817462935406621</c:v>
                </c:pt>
                <c:pt idx="164">
                  <c:v>0.21641126412063807</c:v>
                </c:pt>
                <c:pt idx="165">
                  <c:v>0.20209869969854649</c:v>
                </c:pt>
                <c:pt idx="166">
                  <c:v>0.18596760986437863</c:v>
                </c:pt>
                <c:pt idx="167">
                  <c:v>0.16871757302570392</c:v>
                </c:pt>
                <c:pt idx="168">
                  <c:v>0.1509891907599453</c:v>
                </c:pt>
                <c:pt idx="169">
                  <c:v>0.13334343526219308</c:v>
                </c:pt>
                <c:pt idx="170">
                  <c:v>0.11624848261490205</c:v>
                </c:pt>
                <c:pt idx="171">
                  <c:v>0.1000737053276242</c:v>
                </c:pt>
                <c:pt idx="172">
                  <c:v>8.509003134197192E-2</c:v>
                </c:pt>
                <c:pt idx="173">
                  <c:v>7.1475551046315505E-2</c:v>
                </c:pt>
                <c:pt idx="174">
                  <c:v>5.9325074467594205E-2</c:v>
                </c:pt>
                <c:pt idx="175">
                  <c:v>4.8662298012753409E-2</c:v>
                </c:pt>
                <c:pt idx="176">
                  <c:v>3.9453312598837692E-2</c:v>
                </c:pt>
                <c:pt idx="177">
                  <c:v>3.1620344192637422E-2</c:v>
                </c:pt>
                <c:pt idx="178">
                  <c:v>2.5054832314432288E-2</c:v>
                </c:pt>
                <c:pt idx="179">
                  <c:v>1.9629191632045979E-2</c:v>
                </c:pt>
                <c:pt idx="180">
                  <c:v>1.5206840078382428E-2</c:v>
                </c:pt>
                <c:pt idx="181">
                  <c:v>1.1650293557384018E-2</c:v>
                </c:pt>
                <c:pt idx="182">
                  <c:v>8.8273085473532815E-3</c:v>
                </c:pt>
                <c:pt idx="183">
                  <c:v>6.6151926241135688E-3</c:v>
                </c:pt>
                <c:pt idx="184">
                  <c:v>4.903497705808107E-3</c:v>
                </c:pt>
                <c:pt idx="185">
                  <c:v>3.5953647342737184E-3</c:v>
                </c:pt>
                <c:pt idx="186">
                  <c:v>2.6078076493207276E-3</c:v>
                </c:pt>
                <c:pt idx="187">
                  <c:v>1.8712165956308363E-3</c:v>
                </c:pt>
                <c:pt idx="188">
                  <c:v>1.3283334475933787E-3</c:v>
                </c:pt>
                <c:pt idx="189">
                  <c:v>9.3291454398720952E-4</c:v>
                </c:pt>
                <c:pt idx="190">
                  <c:v>6.4825245627911083E-4</c:v>
                </c:pt>
                <c:pt idx="191">
                  <c:v>4.4568568587769364E-4</c:v>
                </c:pt>
                <c:pt idx="192">
                  <c:v>3.0318589420604838E-4</c:v>
                </c:pt>
                <c:pt idx="193">
                  <c:v>2.0407871014460984E-4</c:v>
                </c:pt>
                <c:pt idx="194">
                  <c:v>1.359272545203913E-4</c:v>
                </c:pt>
                <c:pt idx="195">
                  <c:v>8.9587301831518365E-5</c:v>
                </c:pt>
                <c:pt idx="196">
                  <c:v>5.8428890414212445E-5</c:v>
                </c:pt>
                <c:pt idx="197">
                  <c:v>3.7710268866213198E-5</c:v>
                </c:pt>
                <c:pt idx="198">
                  <c:v>2.4085260878361259E-5</c:v>
                </c:pt>
                <c:pt idx="199">
                  <c:v>1.5223383451394177E-5</c:v>
                </c:pt>
                <c:pt idx="200">
                  <c:v>9.5224123115950948E-6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F2-47B6-98D9-45DAC719CD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5534808"/>
        <c:axId val="30553218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Sheet1!$G$1:$G$201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1.4867195147342977E-6</c:v>
                      </c:pt>
                      <c:pt idx="1">
                        <c:v>2.4389607458933522E-6</c:v>
                      </c:pt>
                      <c:pt idx="2">
                        <c:v>3.9612990910320753E-6</c:v>
                      </c:pt>
                      <c:pt idx="3">
                        <c:v>6.3698251788670899E-6</c:v>
                      </c:pt>
                      <c:pt idx="4">
                        <c:v>1.0140852065486758E-5</c:v>
                      </c:pt>
                      <c:pt idx="5">
                        <c:v>1.5983741106905475E-5</c:v>
                      </c:pt>
                      <c:pt idx="6">
                        <c:v>2.4942471290053535E-5</c:v>
                      </c:pt>
                      <c:pt idx="7">
                        <c:v>3.8535196742087129E-5</c:v>
                      </c:pt>
                      <c:pt idx="8">
                        <c:v>5.8943067756539855E-5</c:v>
                      </c:pt>
                      <c:pt idx="9">
                        <c:v>8.9261657177132928E-5</c:v>
                      </c:pt>
                      <c:pt idx="10">
                        <c:v>1.3383022576488537E-4</c:v>
                      </c:pt>
                      <c:pt idx="11">
                        <c:v>1.9865547139277272E-4</c:v>
                      </c:pt>
                      <c:pt idx="12">
                        <c:v>2.9194692579146027E-4</c:v>
                      </c:pt>
                      <c:pt idx="13">
                        <c:v>4.2478027055075143E-4</c:v>
                      </c:pt>
                      <c:pt idx="14">
                        <c:v>6.119019301137719E-4</c:v>
                      </c:pt>
                      <c:pt idx="15">
                        <c:v>8.7268269504572915E-4</c:v>
                      </c:pt>
                      <c:pt idx="16">
                        <c:v>1.2322191684729772E-3</c:v>
                      </c:pt>
                      <c:pt idx="17">
                        <c:v>1.7225689390536229E-3</c:v>
                      </c:pt>
                      <c:pt idx="18">
                        <c:v>2.3840882014647662E-3</c:v>
                      </c:pt>
                      <c:pt idx="19">
                        <c:v>3.2668190561998202E-3</c:v>
                      </c:pt>
                      <c:pt idx="20">
                        <c:v>4.431848411937874E-3</c:v>
                      </c:pt>
                      <c:pt idx="21">
                        <c:v>5.9525324197756795E-3</c:v>
                      </c:pt>
                      <c:pt idx="22">
                        <c:v>7.915451582979743E-3</c:v>
                      </c:pt>
                      <c:pt idx="23">
                        <c:v>1.0420934814422318E-2</c:v>
                      </c:pt>
                      <c:pt idx="24">
                        <c:v>1.3582969233685271E-2</c:v>
                      </c:pt>
                      <c:pt idx="25">
                        <c:v>1.7528300493568086E-2</c:v>
                      </c:pt>
                      <c:pt idx="26">
                        <c:v>2.2394530294842355E-2</c:v>
                      </c:pt>
                      <c:pt idx="27">
                        <c:v>2.8327037741600516E-2</c:v>
                      </c:pt>
                      <c:pt idx="28">
                        <c:v>3.5474592846230668E-2</c:v>
                      </c:pt>
                      <c:pt idx="29">
                        <c:v>4.3983595980426296E-2</c:v>
                      </c:pt>
                      <c:pt idx="30">
                        <c:v>5.3990966513186953E-2</c:v>
                      </c:pt>
                      <c:pt idx="31">
                        <c:v>6.561581477467536E-2</c:v>
                      </c:pt>
                      <c:pt idx="32">
                        <c:v>7.8950158300892734E-2</c:v>
                      </c:pt>
                      <c:pt idx="33">
                        <c:v>9.4049077376885337E-2</c:v>
                      </c:pt>
                      <c:pt idx="34">
                        <c:v>0.11092083467945377</c:v>
                      </c:pt>
                      <c:pt idx="35">
                        <c:v>0.1295175956658898</c:v>
                      </c:pt>
                      <c:pt idx="36">
                        <c:v>0.1497274656357428</c:v>
                      </c:pt>
                      <c:pt idx="37">
                        <c:v>0.17136859204780513</c:v>
                      </c:pt>
                      <c:pt idx="38">
                        <c:v>0.19418605498321065</c:v>
                      </c:pt>
                      <c:pt idx="39">
                        <c:v>0.21785217703254814</c:v>
                      </c:pt>
                      <c:pt idx="40">
                        <c:v>0.24197072451914092</c:v>
                      </c:pt>
                      <c:pt idx="41">
                        <c:v>0.26608524989875243</c:v>
                      </c:pt>
                      <c:pt idx="42">
                        <c:v>0.2896915527614804</c:v>
                      </c:pt>
                      <c:pt idx="43">
                        <c:v>0.31225393336675689</c:v>
                      </c:pt>
                      <c:pt idx="44">
                        <c:v>0.33322460289179567</c:v>
                      </c:pt>
                      <c:pt idx="45">
                        <c:v>0.35206532676429597</c:v>
                      </c:pt>
                      <c:pt idx="46">
                        <c:v>0.36827014030332039</c:v>
                      </c:pt>
                      <c:pt idx="47">
                        <c:v>0.38138781546052181</c:v>
                      </c:pt>
                      <c:pt idx="48">
                        <c:v>0.39104269397545433</c:v>
                      </c:pt>
                      <c:pt idx="49">
                        <c:v>0.39695254747701098</c:v>
                      </c:pt>
                      <c:pt idx="50">
                        <c:v>0.3989422804014327</c:v>
                      </c:pt>
                      <c:pt idx="51">
                        <c:v>0.39695254747701259</c:v>
                      </c:pt>
                      <c:pt idx="52">
                        <c:v>0.39104269397545749</c:v>
                      </c:pt>
                      <c:pt idx="53">
                        <c:v>0.38138781546052641</c:v>
                      </c:pt>
                      <c:pt idx="54">
                        <c:v>0.36827014030332628</c:v>
                      </c:pt>
                      <c:pt idx="55">
                        <c:v>0.35206532676430302</c:v>
                      </c:pt>
                      <c:pt idx="56">
                        <c:v>0.33322460289180361</c:v>
                      </c:pt>
                      <c:pt idx="57">
                        <c:v>0.31225393336676566</c:v>
                      </c:pt>
                      <c:pt idx="58">
                        <c:v>0.28969155276148739</c:v>
                      </c:pt>
                      <c:pt idx="59">
                        <c:v>0.26608524989875959</c:v>
                      </c:pt>
                      <c:pt idx="60">
                        <c:v>0.24197072451914819</c:v>
                      </c:pt>
                      <c:pt idx="61">
                        <c:v>0.21785217703255533</c:v>
                      </c:pt>
                      <c:pt idx="62">
                        <c:v>0.19418605498321762</c:v>
                      </c:pt>
                      <c:pt idx="63">
                        <c:v>0.1713685920478118</c:v>
                      </c:pt>
                      <c:pt idx="64">
                        <c:v>0.14972746563574907</c:v>
                      </c:pt>
                      <c:pt idx="65">
                        <c:v>0.1295175956658956</c:v>
                      </c:pt>
                      <c:pt idx="66">
                        <c:v>0.11092083467945908</c:v>
                      </c:pt>
                      <c:pt idx="67">
                        <c:v>9.4049077376890139E-2</c:v>
                      </c:pt>
                      <c:pt idx="68">
                        <c:v>7.8950158300896994E-2</c:v>
                      </c:pt>
                      <c:pt idx="69">
                        <c:v>6.5615814774679093E-2</c:v>
                      </c:pt>
                      <c:pt idx="70">
                        <c:v>5.3990966513190221E-2</c:v>
                      </c:pt>
                      <c:pt idx="71">
                        <c:v>4.3983595980429988E-2</c:v>
                      </c:pt>
                      <c:pt idx="72">
                        <c:v>3.5474592846233791E-2</c:v>
                      </c:pt>
                      <c:pt idx="73">
                        <c:v>2.8327037741603125E-2</c:v>
                      </c:pt>
                      <c:pt idx="74">
                        <c:v>2.2394530294844502E-2</c:v>
                      </c:pt>
                      <c:pt idx="75">
                        <c:v>1.7528300493569862E-2</c:v>
                      </c:pt>
                      <c:pt idx="76">
                        <c:v>1.3582969233686681E-2</c:v>
                      </c:pt>
                      <c:pt idx="77">
                        <c:v>1.0420934814423442E-2</c:v>
                      </c:pt>
                      <c:pt idx="78">
                        <c:v>7.9154515829806277E-3</c:v>
                      </c:pt>
                      <c:pt idx="79">
                        <c:v>5.9525324197763725E-3</c:v>
                      </c:pt>
                      <c:pt idx="80">
                        <c:v>4.4318484119384082E-3</c:v>
                      </c:pt>
                      <c:pt idx="81">
                        <c:v>3.2668190562002266E-3</c:v>
                      </c:pt>
                      <c:pt idx="82">
                        <c:v>2.3840882014650711E-3</c:v>
                      </c:pt>
                      <c:pt idx="83">
                        <c:v>1.722568939053851E-3</c:v>
                      </c:pt>
                      <c:pt idx="84">
                        <c:v>1.2322191684731446E-3</c:v>
                      </c:pt>
                      <c:pt idx="85">
                        <c:v>8.7268269504585231E-4</c:v>
                      </c:pt>
                      <c:pt idx="86">
                        <c:v>6.1190193011383879E-4</c:v>
                      </c:pt>
                      <c:pt idx="87">
                        <c:v>4.2478027055079903E-4</c:v>
                      </c:pt>
                      <c:pt idx="88">
                        <c:v>2.9194692579149345E-4</c:v>
                      </c:pt>
                      <c:pt idx="89">
                        <c:v>1.9865547139279581E-4</c:v>
                      </c:pt>
                      <c:pt idx="90">
                        <c:v>1.3383022576490152E-4</c:v>
                      </c:pt>
                      <c:pt idx="91">
                        <c:v>8.9261657177143702E-5</c:v>
                      </c:pt>
                      <c:pt idx="92">
                        <c:v>5.8943067756547288E-5</c:v>
                      </c:pt>
                      <c:pt idx="93">
                        <c:v>3.8535196742092124E-5</c:v>
                      </c:pt>
                      <c:pt idx="94">
                        <c:v>2.4942471290056852E-5</c:v>
                      </c:pt>
                      <c:pt idx="95">
                        <c:v>1.5983741106907633E-5</c:v>
                      </c:pt>
                      <c:pt idx="96">
                        <c:v>1.0140852065488129E-5</c:v>
                      </c:pt>
                      <c:pt idx="97">
                        <c:v>6.3698251788679954E-6</c:v>
                      </c:pt>
                      <c:pt idx="98">
                        <c:v>3.961299091032653E-6</c:v>
                      </c:pt>
                      <c:pt idx="99">
                        <c:v>2.4389607458938333E-6</c:v>
                      </c:pt>
                      <c:pt idx="100">
                        <c:v>1.4867195147345937E-6</c:v>
                      </c:pt>
                      <c:pt idx="101">
                        <c:v>8.9724351623833374E-7</c:v>
                      </c:pt>
                      <c:pt idx="102">
                        <c:v>5.3610353446976145E-7</c:v>
                      </c:pt>
                      <c:pt idx="103">
                        <c:v>3.1713492167159759E-7</c:v>
                      </c:pt>
                      <c:pt idx="104">
                        <c:v>1.8573618445552897E-7</c:v>
                      </c:pt>
                      <c:pt idx="105">
                        <c:v>1.0769760042543276E-7</c:v>
                      </c:pt>
                      <c:pt idx="106">
                        <c:v>6.1826205001658573E-8</c:v>
                      </c:pt>
                      <c:pt idx="107">
                        <c:v>3.513955094820434E-8</c:v>
                      </c:pt>
                      <c:pt idx="108">
                        <c:v>1.9773196406244672E-8</c:v>
                      </c:pt>
                      <c:pt idx="109">
                        <c:v>1.1015763624682308E-8</c:v>
                      </c:pt>
                      <c:pt idx="110">
                        <c:v>6.0758828498232861E-9</c:v>
                      </c:pt>
                      <c:pt idx="111">
                        <c:v>3.3178842435473049E-9</c:v>
                      </c:pt>
                      <c:pt idx="112">
                        <c:v>1.7937839079640794E-9</c:v>
                      </c:pt>
                      <c:pt idx="113">
                        <c:v>9.6014333703123363E-10</c:v>
                      </c:pt>
                      <c:pt idx="114">
                        <c:v>5.0881402816450389E-10</c:v>
                      </c:pt>
                      <c:pt idx="115">
                        <c:v>2.6695566147628519E-10</c:v>
                      </c:pt>
                      <c:pt idx="116">
                        <c:v>1.3866799941653172E-10</c:v>
                      </c:pt>
                      <c:pt idx="117">
                        <c:v>7.1313281239960764E-11</c:v>
                      </c:pt>
                      <c:pt idx="118">
                        <c:v>3.6309615017918004E-11</c:v>
                      </c:pt>
                      <c:pt idx="119">
                        <c:v>1.8303322170155714E-11</c:v>
                      </c:pt>
                      <c:pt idx="120">
                        <c:v>9.1347204083645936E-12</c:v>
                      </c:pt>
                      <c:pt idx="121">
                        <c:v>4.5135436772055174E-12</c:v>
                      </c:pt>
                      <c:pt idx="122">
                        <c:v>2.2079899631371392E-12</c:v>
                      </c:pt>
                      <c:pt idx="123">
                        <c:v>1.069383787154164E-12</c:v>
                      </c:pt>
                      <c:pt idx="124">
                        <c:v>5.1277536367966629E-13</c:v>
                      </c:pt>
                      <c:pt idx="125">
                        <c:v>2.4343205330290096E-13</c:v>
                      </c:pt>
                      <c:pt idx="126">
                        <c:v>1.144156490180137E-13</c:v>
                      </c:pt>
                      <c:pt idx="127">
                        <c:v>5.3241483722529429E-14</c:v>
                      </c:pt>
                      <c:pt idx="128">
                        <c:v>2.4528552856964324E-14</c:v>
                      </c:pt>
                      <c:pt idx="129">
                        <c:v>1.1187956214351817E-14</c:v>
                      </c:pt>
                      <c:pt idx="130">
                        <c:v>5.0522710835368927E-15</c:v>
                      </c:pt>
                      <c:pt idx="131">
                        <c:v>2.2588094031543032E-15</c:v>
                      </c:pt>
                      <c:pt idx="132">
                        <c:v>9.9983787484971794E-16</c:v>
                      </c:pt>
                      <c:pt idx="133">
                        <c:v>4.3816394355093266E-16</c:v>
                      </c:pt>
                      <c:pt idx="134">
                        <c:v>1.9010815379079637E-16</c:v>
                      </c:pt>
                      <c:pt idx="135">
                        <c:v>8.1662356316695502E-17</c:v>
                      </c:pt>
                      <c:pt idx="136">
                        <c:v>3.4729627485662082E-17</c:v>
                      </c:pt>
                      <c:pt idx="137">
                        <c:v>1.4622963575006579E-17</c:v>
                      </c:pt>
                      <c:pt idx="138">
                        <c:v>6.095758129562418E-18</c:v>
                      </c:pt>
                      <c:pt idx="139">
                        <c:v>2.5158057769514047E-18</c:v>
                      </c:pt>
                      <c:pt idx="140">
                        <c:v>1.0279773571668917E-18</c:v>
                      </c:pt>
                      <c:pt idx="141">
                        <c:v>4.1585989791189129E-19</c:v>
                      </c:pt>
                      <c:pt idx="142">
                        <c:v>1.6655880323814555E-19</c:v>
                      </c:pt>
                      <c:pt idx="143">
                        <c:v>6.6045798607455038E-20</c:v>
                      </c:pt>
                      <c:pt idx="144">
                        <c:v>2.5928647011028026E-20</c:v>
                      </c:pt>
                      <c:pt idx="145">
                        <c:v>1.0077935394309534E-20</c:v>
                      </c:pt>
                      <c:pt idx="146">
                        <c:v>3.8781119317506816E-21</c:v>
                      </c:pt>
                      <c:pt idx="147">
                        <c:v>1.4774954927056926E-21</c:v>
                      </c:pt>
                      <c:pt idx="148">
                        <c:v>5.5730000227262348E-22</c:v>
                      </c:pt>
                      <c:pt idx="149">
                        <c:v>2.0811768202048654E-22</c:v>
                      </c:pt>
                      <c:pt idx="150">
                        <c:v>7.6945986267140748E-23</c:v>
                      </c:pt>
                      <c:pt idx="151">
                        <c:v>2.8165665442790642E-23</c:v>
                      </c:pt>
                      <c:pt idx="152">
                        <c:v>1.0207305594316472E-23</c:v>
                      </c:pt>
                      <c:pt idx="153">
                        <c:v>3.6623451685592039E-24</c:v>
                      </c:pt>
                      <c:pt idx="154">
                        <c:v>1.3009616199252626E-24</c:v>
                      </c:pt>
                      <c:pt idx="155">
                        <c:v>4.5753755905255837E-25</c:v>
                      </c:pt>
                      <c:pt idx="156">
                        <c:v>1.5931111327026533E-25</c:v>
                      </c:pt>
                      <c:pt idx="157">
                        <c:v>5.4918978318237092E-26</c:v>
                      </c:pt>
                      <c:pt idx="158">
                        <c:v>1.8743724023438475E-26</c:v>
                      </c:pt>
                      <c:pt idx="159">
                        <c:v>6.3335378218374465E-27</c:v>
                      </c:pt>
                      <c:pt idx="160">
                        <c:v>2.1188192535116722E-27</c:v>
                      </c:pt>
                      <c:pt idx="161">
                        <c:v>7.017759942669086E-28</c:v>
                      </c:pt>
                      <c:pt idx="162">
                        <c:v>2.3012307088507224E-28</c:v>
                      </c:pt>
                      <c:pt idx="163">
                        <c:v>7.4710022758920179E-29</c:v>
                      </c:pt>
                      <c:pt idx="164">
                        <c:v>2.4013454000112659E-29</c:v>
                      </c:pt>
                      <c:pt idx="165">
                        <c:v>7.6416554115958913E-30</c:v>
                      </c:pt>
                      <c:pt idx="166">
                        <c:v>2.4075611318421067E-30</c:v>
                      </c:pt>
                      <c:pt idx="167">
                        <c:v>7.5097287725052783E-31</c:v>
                      </c:pt>
                      <c:pt idx="168">
                        <c:v>2.3191467772588854E-31</c:v>
                      </c:pt>
                      <c:pt idx="169">
                        <c:v>7.0907026684364234E-32</c:v>
                      </c:pt>
                      <c:pt idx="170">
                        <c:v>2.1463837356656228E-32</c:v>
                      </c:pt>
                      <c:pt idx="171">
                        <c:v>6.4325403346435182E-33</c:v>
                      </c:pt>
                      <c:pt idx="172">
                        <c:v>1.9085991346391218E-33</c:v>
                      </c:pt>
                      <c:pt idx="173">
                        <c:v>5.6066569263108433E-34</c:v>
                      </c:pt>
                      <c:pt idx="174">
                        <c:v>1.630610734841661E-34</c:v>
                      </c:pt>
                      <c:pt idx="175">
                        <c:v>4.6951953579810174E-35</c:v>
                      </c:pt>
                      <c:pt idx="176">
                        <c:v>1.3384867992559616E-35</c:v>
                      </c:pt>
                      <c:pt idx="177">
                        <c:v>3.7777357211538974E-36</c:v>
                      </c:pt>
                      <c:pt idx="178">
                        <c:v>1.0556163502466539E-36</c:v>
                      </c:pt>
                      <c:pt idx="179">
                        <c:v>2.920368793871873E-37</c:v>
                      </c:pt>
                      <c:pt idx="180">
                        <c:v>7.998827757017155E-38</c:v>
                      </c:pt>
                      <c:pt idx="181">
                        <c:v>2.1690624002634987E-38</c:v>
                      </c:pt>
                      <c:pt idx="182">
                        <c:v>5.8233755997441819E-39</c:v>
                      </c:pt>
                      <c:pt idx="183">
                        <c:v>1.5478704662982959E-39</c:v>
                      </c:pt>
                      <c:pt idx="184">
                        <c:v>4.0733476775332866E-40</c:v>
                      </c:pt>
                      <c:pt idx="185">
                        <c:v>1.0612688139166339E-40</c:v>
                      </c:pt>
                      <c:pt idx="186">
                        <c:v>2.7375141923590039E-41</c:v>
                      </c:pt>
                      <c:pt idx="187">
                        <c:v>6.9910822497161256E-42</c:v>
                      </c:pt>
                      <c:pt idx="188">
                        <c:v>1.7676224102559877E-42</c:v>
                      </c:pt>
                      <c:pt idx="189">
                        <c:v>4.4247795833222668E-43</c:v>
                      </c:pt>
                      <c:pt idx="190">
                        <c:v>1.0966065593904984E-43</c:v>
                      </c:pt>
                      <c:pt idx="191">
                        <c:v>2.6907112356462131E-44</c:v>
                      </c:pt>
                      <c:pt idx="192">
                        <c:v>6.5364267753279473E-45</c:v>
                      </c:pt>
                      <c:pt idx="193">
                        <c:v>1.5720659586079883E-45</c:v>
                      </c:pt>
                      <c:pt idx="194">
                        <c:v>3.7433305798903821E-46</c:v>
                      </c:pt>
                      <c:pt idx="195">
                        <c:v>8.824754974607617E-47</c:v>
                      </c:pt>
                      <c:pt idx="196">
                        <c:v>2.0597010224119167E-47</c:v>
                      </c:pt>
                      <c:pt idx="197">
                        <c:v>4.7595157530276112E-48</c:v>
                      </c:pt>
                      <c:pt idx="198">
                        <c:v>1.0888759553293463E-48</c:v>
                      </c:pt>
                      <c:pt idx="199">
                        <c:v>2.4663295258842312E-49</c:v>
                      </c:pt>
                      <c:pt idx="200">
                        <c:v>5.530709549852669E-50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AFF2-47B6-98D9-45DAC719CDB8}"/>
                  </c:ext>
                </c:extLst>
              </c15:ser>
            </c15:filteredLineSeries>
            <c15:filteredLineSeries>
              <c15:ser>
                <c:idx val="1"/>
                <c:order val="1"/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Sheet1!$H$1:$H$201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5.5307095498444164E-50</c:v>
                      </c:pt>
                      <c:pt idx="1">
                        <c:v>2.4663295258805507E-49</c:v>
                      </c:pt>
                      <c:pt idx="2">
                        <c:v>1.0888759553277214E-48</c:v>
                      </c:pt>
                      <c:pt idx="3">
                        <c:v>4.7595157530206437E-48</c:v>
                      </c:pt>
                      <c:pt idx="4">
                        <c:v>2.0597010224089311E-47</c:v>
                      </c:pt>
                      <c:pt idx="5">
                        <c:v>8.8247549745948248E-47</c:v>
                      </c:pt>
                      <c:pt idx="6">
                        <c:v>3.7433305798850093E-46</c:v>
                      </c:pt>
                      <c:pt idx="7">
                        <c:v>1.5720659586057318E-45</c:v>
                      </c:pt>
                      <c:pt idx="8">
                        <c:v>6.5364267753186575E-45</c:v>
                      </c:pt>
                      <c:pt idx="9">
                        <c:v>2.6907112356424275E-44</c:v>
                      </c:pt>
                      <c:pt idx="10">
                        <c:v>1.0966065593889713E-43</c:v>
                      </c:pt>
                      <c:pt idx="11">
                        <c:v>4.4247795833161676E-43</c:v>
                      </c:pt>
                      <c:pt idx="12">
                        <c:v>1.7676224102535012E-42</c:v>
                      </c:pt>
                      <c:pt idx="13">
                        <c:v>6.9910822497065887E-42</c:v>
                      </c:pt>
                      <c:pt idx="14">
                        <c:v>2.7375141923553084E-41</c:v>
                      </c:pt>
                      <c:pt idx="15">
                        <c:v>1.0612688139150654E-40</c:v>
                      </c:pt>
                      <c:pt idx="16">
                        <c:v>4.0733476775273249E-40</c:v>
                      </c:pt>
                      <c:pt idx="17">
                        <c:v>1.5478704662960303E-39</c:v>
                      </c:pt>
                      <c:pt idx="18">
                        <c:v>5.8233755997357414E-39</c:v>
                      </c:pt>
                      <c:pt idx="19">
                        <c:v>2.1690624002603543E-38</c:v>
                      </c:pt>
                      <c:pt idx="20">
                        <c:v>7.9988277570056747E-38</c:v>
                      </c:pt>
                      <c:pt idx="21">
                        <c:v>2.9203687938677645E-37</c:v>
                      </c:pt>
                      <c:pt idx="22">
                        <c:v>1.0556163502451538E-36</c:v>
                      </c:pt>
                      <c:pt idx="23">
                        <c:v>3.7777357211486367E-36</c:v>
                      </c:pt>
                      <c:pt idx="24">
                        <c:v>1.3384867992541166E-35</c:v>
                      </c:pt>
                      <c:pt idx="25">
                        <c:v>4.6951953579745455E-35</c:v>
                      </c:pt>
                      <c:pt idx="26">
                        <c:v>1.630610734839483E-34</c:v>
                      </c:pt>
                      <c:pt idx="27">
                        <c:v>5.6066569263031953E-34</c:v>
                      </c:pt>
                      <c:pt idx="28">
                        <c:v>1.9085991346365724E-33</c:v>
                      </c:pt>
                      <c:pt idx="29">
                        <c:v>6.4325403346349256E-33</c:v>
                      </c:pt>
                      <c:pt idx="30">
                        <c:v>2.1463837356627862E-32</c:v>
                      </c:pt>
                      <c:pt idx="31">
                        <c:v>7.0907026684273554E-32</c:v>
                      </c:pt>
                      <c:pt idx="32">
                        <c:v>2.3191467772558534E-31</c:v>
                      </c:pt>
                      <c:pt idx="33">
                        <c:v>7.5097287724955664E-31</c:v>
                      </c:pt>
                      <c:pt idx="34">
                        <c:v>2.4075611318390273E-30</c:v>
                      </c:pt>
                      <c:pt idx="35">
                        <c:v>7.6416554115862265E-30</c:v>
                      </c:pt>
                      <c:pt idx="36">
                        <c:v>2.4013454000082971E-29</c:v>
                      </c:pt>
                      <c:pt idx="37">
                        <c:v>7.4710022758827278E-29</c:v>
                      </c:pt>
                      <c:pt idx="38">
                        <c:v>2.3012307088478772E-28</c:v>
                      </c:pt>
                      <c:pt idx="39">
                        <c:v>7.0177599426604611E-28</c:v>
                      </c:pt>
                      <c:pt idx="40">
                        <c:v>2.118819253509113E-27</c:v>
                      </c:pt>
                      <c:pt idx="41">
                        <c:v>6.3335378218299755E-27</c:v>
                      </c:pt>
                      <c:pt idx="42">
                        <c:v>1.8743724023416101E-26</c:v>
                      </c:pt>
                      <c:pt idx="43">
                        <c:v>5.4918978318166068E-26</c:v>
                      </c:pt>
                      <c:pt idx="44">
                        <c:v>1.5931111327006385E-25</c:v>
                      </c:pt>
                      <c:pt idx="45">
                        <c:v>4.5753755905198633E-25</c:v>
                      </c:pt>
                      <c:pt idx="46">
                        <c:v>1.3009616199236542E-24</c:v>
                      </c:pt>
                      <c:pt idx="47">
                        <c:v>3.6623451685546496E-24</c:v>
                      </c:pt>
                      <c:pt idx="48">
                        <c:v>1.0207305594303925E-23</c:v>
                      </c:pt>
                      <c:pt idx="49">
                        <c:v>2.8165665442756817E-23</c:v>
                      </c:pt>
                      <c:pt idx="50">
                        <c:v>7.6945986267047801E-23</c:v>
                      </c:pt>
                      <c:pt idx="51">
                        <c:v>2.0811768202024253E-22</c:v>
                      </c:pt>
                      <c:pt idx="52">
                        <c:v>5.5730000227196615E-22</c:v>
                      </c:pt>
                      <c:pt idx="53">
                        <c:v>1.4774954927039605E-21</c:v>
                      </c:pt>
                      <c:pt idx="54">
                        <c:v>3.8781119317462445E-21</c:v>
                      </c:pt>
                      <c:pt idx="55">
                        <c:v>1.0077935394298149E-20</c:v>
                      </c:pt>
                      <c:pt idx="56">
                        <c:v>2.5928647010999101E-20</c:v>
                      </c:pt>
                      <c:pt idx="57">
                        <c:v>6.604579860738089E-20</c:v>
                      </c:pt>
                      <c:pt idx="58">
                        <c:v>1.6655880323795977E-19</c:v>
                      </c:pt>
                      <c:pt idx="59">
                        <c:v>4.1585989791144216E-19</c:v>
                      </c:pt>
                      <c:pt idx="60">
                        <c:v>1.0279773571667089E-18</c:v>
                      </c:pt>
                      <c:pt idx="61">
                        <c:v>2.5158057769509756E-18</c:v>
                      </c:pt>
                      <c:pt idx="62">
                        <c:v>6.0957581295613788E-18</c:v>
                      </c:pt>
                      <c:pt idx="63">
                        <c:v>1.462296357500388E-17</c:v>
                      </c:pt>
                      <c:pt idx="64">
                        <c:v>3.4729627485656153E-17</c:v>
                      </c:pt>
                      <c:pt idx="65">
                        <c:v>8.1662356316682165E-17</c:v>
                      </c:pt>
                      <c:pt idx="66">
                        <c:v>1.9010815379076533E-16</c:v>
                      </c:pt>
                      <c:pt idx="67">
                        <c:v>4.3816394355086107E-16</c:v>
                      </c:pt>
                      <c:pt idx="68">
                        <c:v>9.9983787484954754E-16</c:v>
                      </c:pt>
                      <c:pt idx="69">
                        <c:v>2.2588094031539501E-15</c:v>
                      </c:pt>
                      <c:pt idx="70">
                        <c:v>5.0522710835361023E-15</c:v>
                      </c:pt>
                      <c:pt idx="71">
                        <c:v>1.1187956214349152E-14</c:v>
                      </c:pt>
                      <c:pt idx="72">
                        <c:v>2.4528552856958574E-14</c:v>
                      </c:pt>
                      <c:pt idx="73">
                        <c:v>5.3241483722517514E-14</c:v>
                      </c:pt>
                      <c:pt idx="74">
                        <c:v>1.1441564901798767E-13</c:v>
                      </c:pt>
                      <c:pt idx="75">
                        <c:v>2.4343205330284563E-13</c:v>
                      </c:pt>
                      <c:pt idx="76">
                        <c:v>5.1277536367955149E-13</c:v>
                      </c:pt>
                      <c:pt idx="77">
                        <c:v>1.0693837871539285E-12</c:v>
                      </c:pt>
                      <c:pt idx="78">
                        <c:v>2.2079899631366764E-12</c:v>
                      </c:pt>
                      <c:pt idx="79">
                        <c:v>4.5135436772045554E-12</c:v>
                      </c:pt>
                      <c:pt idx="80">
                        <c:v>9.1347204083626469E-12</c:v>
                      </c:pt>
                      <c:pt idx="81">
                        <c:v>1.8303322170151943E-11</c:v>
                      </c:pt>
                      <c:pt idx="82">
                        <c:v>3.6309615017910527E-11</c:v>
                      </c:pt>
                      <c:pt idx="83">
                        <c:v>7.1313281239946572E-11</c:v>
                      </c:pt>
                      <c:pt idx="84">
                        <c:v>1.3866799941650414E-10</c:v>
                      </c:pt>
                      <c:pt idx="85">
                        <c:v>2.6695566147623303E-10</c:v>
                      </c:pt>
                      <c:pt idx="86">
                        <c:v>5.0881402816440628E-10</c:v>
                      </c:pt>
                      <c:pt idx="87">
                        <c:v>9.6014333703104917E-10</c:v>
                      </c:pt>
                      <c:pt idx="88">
                        <c:v>1.7937839079637543E-9</c:v>
                      </c:pt>
                      <c:pt idx="89">
                        <c:v>3.3178842435466915E-9</c:v>
                      </c:pt>
                      <c:pt idx="90">
                        <c:v>6.0758828498221851E-9</c:v>
                      </c:pt>
                      <c:pt idx="91">
                        <c:v>1.1015763624680391E-8</c:v>
                      </c:pt>
                      <c:pt idx="92">
                        <c:v>1.9773196406241231E-8</c:v>
                      </c:pt>
                      <c:pt idx="93">
                        <c:v>3.5139550948198345E-8</c:v>
                      </c:pt>
                      <c:pt idx="94">
                        <c:v>6.1826205001648131E-8</c:v>
                      </c:pt>
                      <c:pt idx="95">
                        <c:v>1.0769760042541479E-7</c:v>
                      </c:pt>
                      <c:pt idx="96">
                        <c:v>1.8573618445549961E-7</c:v>
                      </c:pt>
                      <c:pt idx="97">
                        <c:v>3.1713492167154682E-7</c:v>
                      </c:pt>
                      <c:pt idx="98">
                        <c:v>5.361035344696776E-7</c:v>
                      </c:pt>
                      <c:pt idx="99">
                        <c:v>8.9724351623815205E-7</c:v>
                      </c:pt>
                      <c:pt idx="100">
                        <c:v>1.4867195147340019E-6</c:v>
                      </c:pt>
                      <c:pt idx="101">
                        <c:v>2.4389607458933522E-6</c:v>
                      </c:pt>
                      <c:pt idx="102">
                        <c:v>3.9612990910320753E-6</c:v>
                      </c:pt>
                      <c:pt idx="103">
                        <c:v>6.3698251788670899E-6</c:v>
                      </c:pt>
                      <c:pt idx="104">
                        <c:v>1.0140852065486758E-5</c:v>
                      </c:pt>
                      <c:pt idx="105">
                        <c:v>1.5983741106905475E-5</c:v>
                      </c:pt>
                      <c:pt idx="106">
                        <c:v>2.4942471290053535E-5</c:v>
                      </c:pt>
                      <c:pt idx="107">
                        <c:v>3.8535196742087129E-5</c:v>
                      </c:pt>
                      <c:pt idx="108">
                        <c:v>5.8943067756539855E-5</c:v>
                      </c:pt>
                      <c:pt idx="109">
                        <c:v>8.9261657177132928E-5</c:v>
                      </c:pt>
                      <c:pt idx="110">
                        <c:v>1.3383022576488537E-4</c:v>
                      </c:pt>
                      <c:pt idx="111">
                        <c:v>1.9865547139277237E-4</c:v>
                      </c:pt>
                      <c:pt idx="112">
                        <c:v>2.9194692579146027E-4</c:v>
                      </c:pt>
                      <c:pt idx="113">
                        <c:v>4.2478027055075143E-4</c:v>
                      </c:pt>
                      <c:pt idx="114">
                        <c:v>6.1190193011377298E-4</c:v>
                      </c:pt>
                      <c:pt idx="115">
                        <c:v>8.7268269504576015E-4</c:v>
                      </c:pt>
                      <c:pt idx="116">
                        <c:v>1.2322191684730175E-3</c:v>
                      </c:pt>
                      <c:pt idx="117">
                        <c:v>1.7225689390536812E-3</c:v>
                      </c:pt>
                      <c:pt idx="118">
                        <c:v>2.3840882014648404E-3</c:v>
                      </c:pt>
                      <c:pt idx="119">
                        <c:v>3.2668190561999247E-3</c:v>
                      </c:pt>
                      <c:pt idx="120">
                        <c:v>4.4318484119380075E-3</c:v>
                      </c:pt>
                      <c:pt idx="121">
                        <c:v>5.9525324197758486E-3</c:v>
                      </c:pt>
                      <c:pt idx="122">
                        <c:v>7.9154515829799686E-3</c:v>
                      </c:pt>
                      <c:pt idx="123">
                        <c:v>1.0420934814422592E-2</c:v>
                      </c:pt>
                      <c:pt idx="124">
                        <c:v>1.3582969233685634E-2</c:v>
                      </c:pt>
                      <c:pt idx="125">
                        <c:v>1.752830049356854E-2</c:v>
                      </c:pt>
                      <c:pt idx="126">
                        <c:v>2.2394530294842882E-2</c:v>
                      </c:pt>
                      <c:pt idx="127">
                        <c:v>2.8327037741601186E-2</c:v>
                      </c:pt>
                      <c:pt idx="128">
                        <c:v>3.5474592846231424E-2</c:v>
                      </c:pt>
                      <c:pt idx="129">
                        <c:v>4.3983595980427233E-2</c:v>
                      </c:pt>
                      <c:pt idx="130">
                        <c:v>5.3990966513188063E-2</c:v>
                      </c:pt>
                      <c:pt idx="131">
                        <c:v>6.5615814774676554E-2</c:v>
                      </c:pt>
                      <c:pt idx="132">
                        <c:v>7.8950158300894066E-2</c:v>
                      </c:pt>
                      <c:pt idx="133">
                        <c:v>9.4049077376887044E-2</c:v>
                      </c:pt>
                      <c:pt idx="134">
                        <c:v>0.11092083467945563</c:v>
                      </c:pt>
                      <c:pt idx="135">
                        <c:v>0.12951759566589174</c:v>
                      </c:pt>
                      <c:pt idx="136">
                        <c:v>0.14972746563574479</c:v>
                      </c:pt>
                      <c:pt idx="137">
                        <c:v>0.17136859204780719</c:v>
                      </c:pt>
                      <c:pt idx="138">
                        <c:v>0.19418605498321312</c:v>
                      </c:pt>
                      <c:pt idx="139">
                        <c:v>0.21785217703255064</c:v>
                      </c:pt>
                      <c:pt idx="140">
                        <c:v>0.24197072451914337</c:v>
                      </c:pt>
                      <c:pt idx="141">
                        <c:v>0.26608524989873089</c:v>
                      </c:pt>
                      <c:pt idx="142">
                        <c:v>0.28969155276145958</c:v>
                      </c:pt>
                      <c:pt idx="143">
                        <c:v>0.31225393336673929</c:v>
                      </c:pt>
                      <c:pt idx="144">
                        <c:v>0.33322460289177985</c:v>
                      </c:pt>
                      <c:pt idx="145">
                        <c:v>0.35206532676428198</c:v>
                      </c:pt>
                      <c:pt idx="146">
                        <c:v>0.36827014030330862</c:v>
                      </c:pt>
                      <c:pt idx="147">
                        <c:v>0.38138781546051265</c:v>
                      </c:pt>
                      <c:pt idx="148">
                        <c:v>0.39104269397544805</c:v>
                      </c:pt>
                      <c:pt idx="149">
                        <c:v>0.39695254747700787</c:v>
                      </c:pt>
                      <c:pt idx="150">
                        <c:v>0.3989422804014327</c:v>
                      </c:pt>
                      <c:pt idx="151">
                        <c:v>0.39695254747701575</c:v>
                      </c:pt>
                      <c:pt idx="152">
                        <c:v>0.39104269397546371</c:v>
                      </c:pt>
                      <c:pt idx="153">
                        <c:v>0.38138781546053563</c:v>
                      </c:pt>
                      <c:pt idx="154">
                        <c:v>0.36827014030333793</c:v>
                      </c:pt>
                      <c:pt idx="155">
                        <c:v>0.35206532676431701</c:v>
                      </c:pt>
                      <c:pt idx="156">
                        <c:v>0.3332246028918196</c:v>
                      </c:pt>
                      <c:pt idx="157">
                        <c:v>0.3122539333667832</c:v>
                      </c:pt>
                      <c:pt idx="158">
                        <c:v>0.28969155276150604</c:v>
                      </c:pt>
                      <c:pt idx="159">
                        <c:v>0.26608524989877858</c:v>
                      </c:pt>
                      <c:pt idx="160">
                        <c:v>0.2419707245191674</c:v>
                      </c:pt>
                      <c:pt idx="161">
                        <c:v>0.21785217703257445</c:v>
                      </c:pt>
                      <c:pt idx="162">
                        <c:v>0.19418605498323629</c:v>
                      </c:pt>
                      <c:pt idx="163">
                        <c:v>0.17136859204782975</c:v>
                      </c:pt>
                      <c:pt idx="164">
                        <c:v>0.14972746563576564</c:v>
                      </c:pt>
                      <c:pt idx="165">
                        <c:v>0.12951759566591106</c:v>
                      </c:pt>
                      <c:pt idx="166">
                        <c:v>0.11092083467947327</c:v>
                      </c:pt>
                      <c:pt idx="167">
                        <c:v>9.4049077376902934E-2</c:v>
                      </c:pt>
                      <c:pt idx="168">
                        <c:v>7.8950158300908457E-2</c:v>
                      </c:pt>
                      <c:pt idx="169">
                        <c:v>6.561581477468896E-2</c:v>
                      </c:pt>
                      <c:pt idx="170">
                        <c:v>5.3990966513198797E-2</c:v>
                      </c:pt>
                      <c:pt idx="171">
                        <c:v>4.3983595980436413E-2</c:v>
                      </c:pt>
                      <c:pt idx="172">
                        <c:v>3.5474592846239252E-2</c:v>
                      </c:pt>
                      <c:pt idx="173">
                        <c:v>2.8327037741607726E-2</c:v>
                      </c:pt>
                      <c:pt idx="174">
                        <c:v>2.2394530294848222E-2</c:v>
                      </c:pt>
                      <c:pt idx="175">
                        <c:v>1.7528300493572898E-2</c:v>
                      </c:pt>
                      <c:pt idx="176">
                        <c:v>1.3582969233689143E-2</c:v>
                      </c:pt>
                      <c:pt idx="177">
                        <c:v>1.0420934814425412E-2</c:v>
                      </c:pt>
                      <c:pt idx="178">
                        <c:v>7.9154515829821925E-3</c:v>
                      </c:pt>
                      <c:pt idx="179">
                        <c:v>5.9525324197775668E-3</c:v>
                      </c:pt>
                      <c:pt idx="180">
                        <c:v>4.4318484119393294E-3</c:v>
                      </c:pt>
                      <c:pt idx="181">
                        <c:v>3.2668190562009317E-3</c:v>
                      </c:pt>
                      <c:pt idx="182">
                        <c:v>2.3840882014656067E-3</c:v>
                      </c:pt>
                      <c:pt idx="183">
                        <c:v>1.7225689390542522E-3</c:v>
                      </c:pt>
                      <c:pt idx="184">
                        <c:v>1.2322191684734345E-3</c:v>
                      </c:pt>
                      <c:pt idx="185">
                        <c:v>8.7268269504606395E-4</c:v>
                      </c:pt>
                      <c:pt idx="186">
                        <c:v>6.119019301139921E-4</c:v>
                      </c:pt>
                      <c:pt idx="187">
                        <c:v>4.2478027055090913E-4</c:v>
                      </c:pt>
                      <c:pt idx="188">
                        <c:v>2.9194692579157173E-4</c:v>
                      </c:pt>
                      <c:pt idx="189">
                        <c:v>1.9865547139284945E-4</c:v>
                      </c:pt>
                      <c:pt idx="190">
                        <c:v>1.338302257649386E-4</c:v>
                      </c:pt>
                      <c:pt idx="191">
                        <c:v>8.9261657177169398E-5</c:v>
                      </c:pt>
                      <c:pt idx="192">
                        <c:v>5.894306775656467E-5</c:v>
                      </c:pt>
                      <c:pt idx="193">
                        <c:v>3.8535196742103758E-5</c:v>
                      </c:pt>
                      <c:pt idx="194">
                        <c:v>2.4942471290064435E-5</c:v>
                      </c:pt>
                      <c:pt idx="195">
                        <c:v>1.598374110691263E-5</c:v>
                      </c:pt>
                      <c:pt idx="196">
                        <c:v>1.0140852065491407E-5</c:v>
                      </c:pt>
                      <c:pt idx="197">
                        <c:v>6.3698251788701002E-6</c:v>
                      </c:pt>
                      <c:pt idx="198">
                        <c:v>3.9612990910339828E-6</c:v>
                      </c:pt>
                      <c:pt idx="199">
                        <c:v>2.4389607458945435E-6</c:v>
                      </c:pt>
                      <c:pt idx="200">
                        <c:v>1.4867195147350373E-6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AFF2-47B6-98D9-45DAC719CDB8}"/>
                  </c:ext>
                </c:extLst>
              </c15:ser>
            </c15:filteredLineSeries>
          </c:ext>
        </c:extLst>
      </c:lineChart>
      <c:catAx>
        <c:axId val="305534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05532184"/>
        <c:crosses val="autoZero"/>
        <c:auto val="1"/>
        <c:lblAlgn val="ctr"/>
        <c:lblOffset val="100"/>
        <c:noMultiLvlLbl val="0"/>
      </c:catAx>
      <c:valAx>
        <c:axId val="305532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05534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5T21:32:21.767" idx="33">
    <p:pos x="10" y="10"/>
    <p:text>https://shopandmall.ru/torgovye-centry/panorama-almetevsk-ul_lenina_d_100</p:text>
    <p:extLst>
      <p:ext uri="{C676402C-5697-4E1C-873F-D02D1690AC5C}">
        <p15:threadingInfo xmlns:p15="http://schemas.microsoft.com/office/powerpoint/2012/main" timeZoneBias="-420"/>
      </p:ext>
    </p:extLst>
  </p:cm>
  <p:cm authorId="1" dt="2018-03-05T21:34:24.270" idx="34">
    <p:pos x="106" y="106"/>
    <p:text>http://openimaj.org/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6:44:11.331" idx="44">
    <p:pos x="10" y="10"/>
    <p:text>https://en.wikipedia.org/wiki/Harris_Corner_Detector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7:22:36.311" idx="46">
    <p:pos x="10" y="10"/>
    <p:text>https://courses.cs.washington.edu/courses/cse576/06sp/notes/HarrisDetector.pdf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8:53:11.281" idx="50">
    <p:pos x="10" y="10"/>
    <p:text>http://dreamstop.com/butterfly-dream-meaning-interpretations/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8:32:57.962" idx="49">
    <p:pos x="10" y="10"/>
    <p:text>https://www.thoughtco.com/antique-marbles-4122971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8:32:57.962" idx="49">
    <p:pos x="10" y="10"/>
    <p:text>https://www.thoughtco.com/antique-marbles-4122971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8:32:57.962" idx="49">
    <p:pos x="10" y="10"/>
    <p:text>https://www.thoughtco.com/antique-marbles-4122971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8:32:57.962" idx="49">
    <p:pos x="10" y="10"/>
    <p:text>https://www.thoughtco.com/antique-marbles-4122971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9T21:19:31.686" idx="57">
    <p:pos x="10" y="10"/>
    <p:text>http://www.kixor.net/school/2008spring/comp776/assn1/</p:text>
    <p:extLst>
      <p:ext uri="{C676402C-5697-4E1C-873F-D02D1690AC5C}">
        <p15:threadingInfo xmlns:p15="http://schemas.microsoft.com/office/powerpoint/2012/main" timeZoneBias="-420"/>
      </p:ext>
    </p:extLst>
  </p:cm>
  <p:cm authorId="1" dt="2018-06-19T21:20:11.494" idx="58">
    <p:pos x="2842" y="1313"/>
    <p:text>https://homepages.inf.ed.ac.uk/rbf/HIPR2/log.htm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9:03:21.177" idx="51">
    <p:pos x="10" y="10"/>
    <p:text>https://sensblogs.wordpress.com/2011/08/22/quick-reviews-on-descriptors-and-detectors-by-fei-fei-li/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9:03:21.177" idx="51">
    <p:pos x="10" y="10"/>
    <p:text>https://sensblogs.wordpress.com/2011/08/22/quick-reviews-on-descriptors-and-detectors-by-fei-fei-li/</p:text>
    <p:extLst>
      <p:ext uri="{C676402C-5697-4E1C-873F-D02D1690AC5C}">
        <p15:threadingInfo xmlns:p15="http://schemas.microsoft.com/office/powerpoint/2012/main" timeZoneBias="-420"/>
      </p:ext>
    </p:extLst>
  </p:cm>
  <p:cm authorId="1" dt="2018-03-08T19:04:40.150" idx="52">
    <p:pos x="106" y="106"/>
    <p:text>http://www.mdpi.com/2072-4292/5/5/2037/htm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5T21:36:36.693" idx="35">
    <p:pos x="10" y="10"/>
    <p:text>https://brainexmachina.wordpress.com/2014/07/14/big-names-in-ai-geoffrey-hinton/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9:06:26.678" idx="53">
    <p:pos x="10" y="10"/>
    <p:text>https://perso.telecom-paristech.fr/gousseau/ACJ/acj.html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9T15:08:52.829" idx="55">
    <p:pos x="10" y="10"/>
    <p:text>https://www.codeproject.com/Articles/619039/Bag-of-Features-Descriptor-on-SIFT-Features-with-O</p:text>
    <p:extLst>
      <p:ext uri="{C676402C-5697-4E1C-873F-D02D1690AC5C}">
        <p15:threadingInfo xmlns:p15="http://schemas.microsoft.com/office/powerpoint/2012/main" timeZoneBias="-420"/>
      </p:ext>
    </p:extLst>
  </p:cm>
  <p:cm authorId="1" dt="2018-03-09T15:10:11.888" idx="56">
    <p:pos x="106" y="106"/>
    <p:text>http://eric-yuan.me/sift/</p:text>
    <p:extLst>
      <p:ext uri="{C676402C-5697-4E1C-873F-D02D1690AC5C}">
        <p15:threadingInfo xmlns:p15="http://schemas.microsoft.com/office/powerpoint/2012/main" timeZoneBias="-420"/>
      </p:ext>
    </p:extLst>
  </p:cm>
  <p:cm authorId="2" dt="2020-10-21T18:02:29.589" idx="2">
    <p:pos x="7300" y="-181"/>
    <p:text>https://www.researchgate.net/publication/256451629_Human_Detection_from_a_Mobile_Robot_Using_Fusion_of_Laser_and_Vision_Information/figures?lo=1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22:54:26.764" idx="89">
    <p:pos x="10" y="10"/>
    <p:text>https://www.youtube.com/watch?v=iGZpJZhqEME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2T23:17:53.477" idx="32">
    <p:pos x="10" y="10"/>
    <p:text>https://en.wikipedia.org/wiki/Canny_edge_detector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5T22:03:59.667" idx="38">
    <p:pos x="10" y="10"/>
    <p:text>http://uchitelya.com/matematika/84129-prezentaciya-prostye-zadachi-na-dvizhenie-ponyatiya-skorost-vremya-rasstoyanie.html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5T22:03:10.355" idx="37">
    <p:pos x="10" y="10"/>
    <p:text>https://docs.opencv.org/3.0-beta/doc/py_tutorials/py_feature2d/py_surf_intro/py_surf_intro.html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5T22:21:48.839" idx="42">
    <p:pos x="10" y="10"/>
    <p:text>https://www.youtube.com/watch?v=Kvlvn0SjS_c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5T22:21:46.379" idx="41">
    <p:pos x="10" y="10"/>
    <p:text/>
    <p:extLst>
      <p:ext uri="{C676402C-5697-4E1C-873F-D02D1690AC5C}">
        <p15:threadingInfo xmlns:p15="http://schemas.microsoft.com/office/powerpoint/2012/main" timeZoneBias="-420"/>
      </p:ext>
    </p:extLst>
  </p:cm>
  <p:cm authorId="1" dt="2018-03-05T22:22:15.848" idx="43">
    <p:pos x="10" y="106"/>
    <p:text>https://www.researchgate.net/figure/SIFT-keypoint-detection-on-sample-vein-images-a-Soybean-b-Red-bean-c-White-bean_fig1_284227315</p:text>
    <p:extLst>
      <p:ext uri="{C676402C-5697-4E1C-873F-D02D1690AC5C}">
        <p15:threadingInfo xmlns:p15="http://schemas.microsoft.com/office/powerpoint/2012/main" timeZoneBias="-420">
          <p15:parentCm authorId="1" idx="41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5T22:20:51.704" idx="39">
    <p:pos x="10" y="10"/>
    <p:text>http://torome.ru/dostoprimechatelnosti/teatri-opera/kolizej-v-rime.html</p:text>
    <p:extLst>
      <p:ext uri="{C676402C-5697-4E1C-873F-D02D1690AC5C}">
        <p15:threadingInfo xmlns:p15="http://schemas.microsoft.com/office/powerpoint/2012/main" timeZoneBias="-420"/>
      </p:ext>
    </p:extLst>
  </p:cm>
  <p:cm authorId="1" dt="2018-03-05T22:21:17.042" idx="40">
    <p:pos x="106" y="106"/>
    <p:text>http://www.mytravelbook.org/objects/kolizei/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6:44:11.331" idx="44">
    <p:pos x="10" y="10"/>
    <p:text>https://en.wikipedia.org/wiki/Harris_Corner_Detector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6:51:20.393" idx="45">
    <p:pos x="106" y="106"/>
    <p:text>https://en.wikipedia.org/wiki/Taylor_series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53DD9F4-DF5D-4853-846C-C8E42842FED0}" type="datetime1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3952E4CF-58E4-488D-813D-80D6CEADAF80}" type="datetime1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9E0DB05-3148-4990-9B22-9819935BD38D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84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C8CA-7624-46CE-A460-A1C79D68F321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9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27CC-35EA-4003-B9D1-040586C176CE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76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9D5-E265-4213-A5CD-577AC4CAB490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2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C9A0-9420-42C4-8F4B-5222CA9CCA2C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0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30BDB-E56D-4170-AC24-970814480DEF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7E69-98A9-46AA-9224-9228EBCFD3FF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356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389-6239-4B6A-ABF4-AE809CD3B721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5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DD846-BC43-49BA-A2F7-36889ED77C62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FD97-11F8-406C-BF72-C66E03305391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9686B8-A8FB-4103-8677-7D2699419F40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72" r:id="rId12"/>
    <p:sldLayoutId id="2147483673" r:id="rId13"/>
    <p:sldLayoutId id="2147483677" r:id="rId14"/>
    <p:sldLayoutId id="2147483679" r:id="rId15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omments" Target="../comments/comment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hyperlink" Target="https://medium.com/data-breach/introduction-to-harris-corner-detector-32a88850b3f6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76132"/>
            <a:ext cx="12192000" cy="105075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Algorithmic image processing 2.0</a:t>
            </a:r>
          </a:p>
        </p:txBody>
      </p:sp>
      <p:pic>
        <p:nvPicPr>
          <p:cNvPr id="1026" name="Picture 2" descr="https://education.nsu.ru/college_computervision/images/tild6566-6238-4365-a133-323166643936____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728832"/>
            <a:ext cx="3241622" cy="10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19550" y="4079290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Artemiy</a:t>
            </a:r>
            <a:r>
              <a:rPr lang="en-US" sz="2800" dirty="0"/>
              <a:t> </a:t>
            </a:r>
            <a:r>
              <a:rPr lang="en-US" sz="2800" dirty="0" err="1"/>
              <a:t>Firsov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87F6-ED1B-4F37-A2CA-4D2DC62B2049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83" y="-6768"/>
            <a:ext cx="2730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561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2" descr="Image result for зме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38" y="1797051"/>
            <a:ext cx="7580275" cy="452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99823" y="3153784"/>
            <a:ext cx="29111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Distinguishable in the local parts of an image</a:t>
            </a:r>
          </a:p>
        </p:txBody>
      </p:sp>
    </p:spTree>
    <p:extLst>
      <p:ext uri="{BB962C8B-B14F-4D97-AF65-F5344CB8AC3E}">
        <p14:creationId xmlns:p14="http://schemas.microsoft.com/office/powerpoint/2010/main" val="32201414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4100" name="Picture 4" descr="Image result for keypoints det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0" r="61736"/>
          <a:stretch/>
        </p:blipFill>
        <p:spPr bwMode="auto">
          <a:xfrm>
            <a:off x="1880471" y="1698550"/>
            <a:ext cx="4636443" cy="424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460343" y="3126872"/>
            <a:ext cx="4350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Their quantity is much less than the pixel number</a:t>
            </a:r>
          </a:p>
        </p:txBody>
      </p:sp>
    </p:spTree>
    <p:extLst>
      <p:ext uri="{BB962C8B-B14F-4D97-AF65-F5344CB8AC3E}">
        <p14:creationId xmlns:p14="http://schemas.microsoft.com/office/powerpoint/2010/main" val="36200047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9218" name="Picture 2" descr="Image result for колизе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2220"/>
            <a:ext cx="5143462" cy="335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колизе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67" y="2512220"/>
            <a:ext cx="5983533" cy="33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2167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9218" name="Picture 2" descr="Image result for колизе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468677"/>
            <a:ext cx="5143462" cy="335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99086" y="3562301"/>
            <a:ext cx="4350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Unique in the scope of an object</a:t>
            </a:r>
          </a:p>
        </p:txBody>
      </p:sp>
    </p:spTree>
    <p:extLst>
      <p:ext uri="{BB962C8B-B14F-4D97-AF65-F5344CB8AC3E}">
        <p14:creationId xmlns:p14="http://schemas.microsoft.com/office/powerpoint/2010/main" val="6709854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76366" y="2084832"/>
            <a:ext cx="92091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Their quantity is much less than the pixel number </a:t>
            </a:r>
            <a:r>
              <a:rPr lang="ru-RU" sz="2800" dirty="0"/>
              <a:t>– </a:t>
            </a:r>
            <a:r>
              <a:rPr lang="en-US" sz="2800" b="1" dirty="0"/>
              <a:t>compactness</a:t>
            </a:r>
            <a:endParaRPr lang="ru-R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Distinguishable in the local parts of an image</a:t>
            </a:r>
            <a:r>
              <a:rPr lang="ru-RU" sz="2800" dirty="0"/>
              <a:t> – </a:t>
            </a:r>
            <a:r>
              <a:rPr lang="en-US" sz="2800" b="1" dirty="0"/>
              <a:t>locality</a:t>
            </a:r>
            <a:endParaRPr lang="ru-R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Unique in the scope of an object </a:t>
            </a:r>
            <a:r>
              <a:rPr lang="ru-RU" sz="2800" dirty="0"/>
              <a:t>– </a:t>
            </a:r>
            <a:r>
              <a:rPr lang="en-US" sz="2800" b="1" dirty="0"/>
              <a:t>significance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Stable to environment changes </a:t>
            </a:r>
            <a:r>
              <a:rPr lang="ru-RU" sz="2800" dirty="0"/>
              <a:t>– </a:t>
            </a:r>
            <a:r>
              <a:rPr lang="en-US" sz="2800" b="1" dirty="0"/>
              <a:t>invariance/ repeatability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5418478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local features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2" descr="Image result for keypoints det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798" y="1749055"/>
            <a:ext cx="5226202" cy="370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Image result for keypoints det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33" y="1901666"/>
            <a:ext cx="428625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479971" y="5709844"/>
            <a:ext cx="281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Spots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2957" y="5669108"/>
            <a:ext cx="281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Corner </a:t>
            </a:r>
          </a:p>
        </p:txBody>
      </p:sp>
    </p:spTree>
    <p:extLst>
      <p:ext uri="{BB962C8B-B14F-4D97-AF65-F5344CB8AC3E}">
        <p14:creationId xmlns:p14="http://schemas.microsoft.com/office/powerpoint/2010/main" val="20786505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43671" y="2510972"/>
            <a:ext cx="64809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Photo alignment</a:t>
            </a:r>
            <a:r>
              <a:rPr lang="ru-RU" sz="3200" dirty="0"/>
              <a:t> – </a:t>
            </a:r>
            <a:r>
              <a:rPr lang="en-US" sz="3200" dirty="0"/>
              <a:t>panoramic photos</a:t>
            </a:r>
            <a:r>
              <a:rPr lang="ru-RU" sz="3200" dirty="0"/>
              <a:t>, </a:t>
            </a:r>
            <a:r>
              <a:rPr lang="en-US" sz="3200" dirty="0"/>
              <a:t>3D</a:t>
            </a:r>
            <a:r>
              <a:rPr lang="ru-RU" sz="3200" dirty="0"/>
              <a:t> </a:t>
            </a:r>
            <a:r>
              <a:rPr lang="en-US" sz="3200" dirty="0"/>
              <a:t>maps</a:t>
            </a:r>
            <a:r>
              <a:rPr lang="ru-RU" sz="3200" dirty="0"/>
              <a:t>, 2</a:t>
            </a:r>
            <a:r>
              <a:rPr lang="en-US" sz="3200" dirty="0"/>
              <a:t>D-&gt;3D</a:t>
            </a: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DB search</a:t>
            </a: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Image classification</a:t>
            </a: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…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90994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Corner</a:t>
            </a:r>
            <a:r>
              <a:rPr lang="en-US" dirty="0"/>
              <a:t> feature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14338" name="Picture 2" descr="Image result for уго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90" y="1841527"/>
            <a:ext cx="4663168" cy="411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624490" y="3522205"/>
            <a:ext cx="1005840" cy="100148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90974" y="3260595"/>
            <a:ext cx="3745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detect an angle</a:t>
            </a:r>
            <a:r>
              <a:rPr lang="ru-RU" sz="2800" dirty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87210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Corner</a:t>
            </a:r>
            <a:r>
              <a:rPr lang="en-US" dirty="0"/>
              <a:t> feature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14338" name="Picture 2" descr="Image result for уго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90" y="1841527"/>
            <a:ext cx="4663168" cy="411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624490" y="3522205"/>
            <a:ext cx="1005840" cy="100148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5104" y="2594473"/>
            <a:ext cx="2772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</a:t>
            </a:r>
            <a:r>
              <a:rPr lang="ru-RU" sz="2800" dirty="0"/>
              <a:t>!!!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541346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Corner</a:t>
            </a:r>
            <a:r>
              <a:rPr lang="en-US" dirty="0"/>
              <a:t> feature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14338" name="Picture 2" descr="Image result for уго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90" y="1841527"/>
            <a:ext cx="4663168" cy="411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624490" y="3522205"/>
            <a:ext cx="1005840" cy="100148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23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706 -0.00277 -0.02123 0.00023 -0.03334 -0.00833 C -0.03542 -0.00995 -0.03737 -0.01134 -0.03933 -0.01273 C -0.04167 -0.01412 -0.04649 -0.0169 -0.04649 -0.0169 C -0.04805 -0.01898 -0.04961 -0.02129 -0.05131 -0.02315 C -0.05248 -0.02477 -0.05378 -0.02569 -0.05482 -0.02754 C -0.0573 -0.03148 -0.05964 -0.03588 -0.06198 -0.04027 C -0.06654 -0.04838 -0.06459 -0.04398 -0.06797 -0.05277 C -0.06758 -0.07407 -0.06745 -0.09514 -0.06667 -0.11643 C -0.06667 -0.11921 -0.06615 -0.12222 -0.0655 -0.12477 C -0.06459 -0.1287 -0.06094 -0.14282 -0.05834 -0.14815 C -0.0573 -0.15046 -0.05612 -0.15254 -0.05482 -0.1544 C -0.05261 -0.15764 -0.0504 -0.16134 -0.04766 -0.16296 C -0.04649 -0.16365 -0.04532 -0.16435 -0.04415 -0.16504 C -0.03698 -0.16875 -0.03698 -0.16875 -0.03099 -0.17129 C -0.0267 -0.1706 -0.02227 -0.17037 -0.01797 -0.16921 C -0.01628 -0.16898 -0.01459 -0.16852 -0.01316 -0.16713 C -0.01133 -0.16551 -0.01003 -0.16296 -0.00834 -0.16088 C 0.00377 -0.14537 -0.01563 -0.17106 0 -0.15023 C 0.0013 -0.14606 0.00677 -0.12963 0.00833 -0.12685 L 0.01184 -0.1206 C 0.01367 -0.11389 0.01614 -0.10463 0.01901 -0.09953 L 0.02252 -0.09305 C 0.02903 -0.0699 0.02044 -0.09838 0.02851 -0.07824 C 0.02955 -0.07569 0.0302 -0.07268 0.03085 -0.0699 C 0.03138 -0.06782 0.03138 -0.06527 0.03216 -0.06342 C 0.03307 -0.06088 0.0345 -0.05926 0.03567 -0.05717 C 0.03645 -0.05139 0.03658 -0.04537 0.03802 -0.04027 L 0.04283 -0.02315 C 0.04244 -0.01551 0.04218 -0.00764 0.04166 0 C 0.0414 0.00232 0.04075 0.00417 0.04049 0.00648 C 0.03997 0.00926 0.03971 0.01204 0.03919 0.01482 C 0.03893 0.0169 0.03841 0.01898 0.03802 0.0213 C 0.0358 0.0375 0.03841 0.02616 0.0345 0.04028 C 0.03281 0.05741 0.03411 0.04885 0.03085 0.06574 C 0.03046 0.06783 0.03033 0.06991 0.02968 0.07199 C 0.02851 0.07616 0.02721 0.08033 0.02617 0.08473 C 0.02369 0.09422 0.0263 0.09283 0.02018 0.10371 C 0.01744 0.1088 0.01328 0.1169 0.0095 0.11852 C 0.00572 0.12014 0.00455 0.1206 0.00117 0.12269 C -0.00092 0.12408 -0.00274 0.12616 -0.00482 0.12709 C -0.00795 0.12824 -0.0112 0.12848 -0.01433 0.12917 C -0.05638 0.12755 -0.06459 0.15718 -0.07383 0.11852 C -0.07435 0.11644 -0.07461 0.11435 -0.075 0.11227 C -0.07461 0.09098 -0.075 0.06968 -0.07383 0.04861 C -0.0737 0.04607 -0.07253 0.04422 -0.07149 0.04236 C -0.07045 0.04051 -0.06915 0.03959 -0.06797 0.0382 C -0.06003 0.03889 -0.05209 0.03912 -0.04415 0.04028 C -0.04167 0.04051 -0.03816 0.04329 -0.03581 0.04445 C -0.0323 0.0463 -0.02396 0.05023 -0.02032 0.05301 C -0.00495 0.06459 -0.01628 0.05903 -0.00599 0.06343 C -0.00443 0.06598 0.00169 0.0757 0.00468 0.07824 C 0.00585 0.0794 0.00716 0.0794 0.00833 0.08056 C 0.01653 0.08773 0.00677 0.08241 0.01666 0.08681 C 0.01862 0.08889 0.02044 0.09167 0.02252 0.09306 C 0.02369 0.09398 0.03502 0.09723 0.03567 0.09746 C 0.03723 0.09885 0.0388 0.10047 0.04049 0.10162 C 0.04635 0.10602 0.0513 0.10486 0.05833 0.10579 C 0.06041 0.10695 0.06822 0.11111 0.07135 0.11227 C 0.07369 0.11297 0.07617 0.11343 0.07851 0.11435 C 0.08007 0.11482 0.08164 0.11598 0.08333 0.11644 C 0.09049 0.11852 0.10026 0.11968 0.10716 0.1206 C 0.1095 0.12199 0.11184 0.12408 0.11419 0.125 C 0.12148 0.12755 0.11822 0.12593 0.12382 0.12917 L 0.13098 0.1375 L 0.13098 0.13334 " pathEditMode="relative" ptsTypes="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minutes </a:t>
            </a:r>
            <a:r>
              <a:rPr lang="en-US" dirty="0" err="1"/>
              <a:t>questionaire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27046" y="2298700"/>
            <a:ext cx="67142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math problem statement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is a histogram</a:t>
            </a:r>
            <a:r>
              <a:rPr lang="ru-RU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 types of histograms manipulation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Template color correction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Grayworld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is a convolution?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Linear, gauss, median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is a gradient and how is it used</a:t>
            </a:r>
            <a:r>
              <a:rPr lang="ru-RU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85865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Corner</a:t>
            </a:r>
            <a:r>
              <a:rPr lang="en-US" dirty="0"/>
              <a:t> feature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14338" name="Picture 2" descr="Image result for уго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90" y="1841527"/>
            <a:ext cx="4663168" cy="411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72833" y="5214398"/>
            <a:ext cx="1005840" cy="100148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207 -0.00416 0.00143 -0.00208 0.01901 0 C 0.03568 0.00163 0.06901 0.00417 0.06901 0.00417 C 0.09401 0.00857 0.07057 0.00487 0.11302 0.00834 C 0.1194 0.0088 0.12578 0.00973 0.13216 0.01042 C 0.14857 0.01644 0.13607 0.0125 0.17031 0.0125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Corner</a:t>
            </a:r>
            <a:r>
              <a:rPr lang="en-US" dirty="0"/>
              <a:t> feature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14338" name="Picture 2" descr="Image result for уго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90" y="1841527"/>
            <a:ext cx="4663168" cy="411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37092" y="3898247"/>
            <a:ext cx="1005840" cy="100148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1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4.16667E-7 0.00439 C 0.00039 -0.07732 4.16667E-7 -0.03866 0.00039 4.81481E-6 C 0.00078 0.03032 0.00143 0.07754 0.00143 0.08194 C 0.00195 0.15949 0.00143 0.0905 0.00247 0.15509 C 0.0026 0.16342 0.00273 0.18078 0.00286 0.19375 C 0.00325 0.30555 0.00299 0.2324 0.00378 0.2324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Corner</a:t>
            </a:r>
            <a:r>
              <a:rPr lang="en-US" dirty="0"/>
              <a:t> feature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14338" name="Picture 2" descr="Image result for уго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90" y="1841527"/>
            <a:ext cx="4663168" cy="411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073777" y="5214398"/>
            <a:ext cx="1005840" cy="100148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83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77 -0.00093 0.01354 -0.00463 0.01783 0 C 0.01901 0.00092 0.01862 0.00416 0.01914 0.00625 C 0.01862 0.01689 0.01927 0.02754 0.01783 0.03796 C 0.01757 0.04051 0.01562 0.0412 0.01432 0.04213 C 0.01198 0.04398 0.00716 0.04652 0.00716 0.04652 C 0.00481 0.0449 0.00234 0.04398 0 0.04213 C -0.00131 0.0412 -0.00248 0.03958 -0.00352 0.03796 C -0.0069 0.0331 -0.00808 0.02939 -0.01068 0.02314 C -0.01198 0.01365 -0.01394 0.0037 -0.01068 -0.00649 C -0.00938 -0.01019 -0.00352 -0.01065 -0.00352 -0.01065 C 0.00078 -0.00996 0.0052 -0.00973 0.0095 -0.00857 C 0.0108 -0.00834 0.01211 -0.00787 0.01315 -0.00649 C 0.01419 -0.00486 0.01471 -0.00232 0.01549 0 C 0.01458 0.01713 0.01731 0.0206 0.0095 0.02731 C 0.00807 0.0287 0.00638 0.0287 0.00481 0.02939 C -0.00547 0.04166 0.00755 0.02708 -0.00235 0.03588 C -0.01159 0.04398 -0.00052 0.0368 -0.00951 0.04213 C -0.01381 0.04074 -0.01849 0.04097 -0.02253 0.03796 C -0.0237 0.03703 -0.0237 0.03379 -0.0237 0.03171 C -0.0237 0.01828 -0.02357 0.00463 -0.02253 -0.00857 C -0.0224 -0.01111 -0.02136 -0.01343 -0.02019 -0.01482 C -0.01927 -0.01621 -0.01784 -0.01621 -0.01667 -0.0169 C -0.00547 -0.01505 -0.00586 -0.01968 0 -0.00649 C 0.00026 -0.00579 0 -0.00116 0 0 Z " pathEditMode="relative" ptsTypes="AAAAAAAAAAAAAAAAAAAAA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detector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2050" name="Picture 2" descr="Image result for harris det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998" y="1743519"/>
            <a:ext cx="8458488" cy="45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04537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detector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17600" y="2324100"/>
                <a:ext cx="631190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Implementation of the previous idea</a:t>
                </a:r>
                <a:endParaRPr lang="ru-RU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Find local parts of an image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dirty="0"/>
                  <a:t> gradients change together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Corner detector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2324100"/>
                <a:ext cx="6311900" cy="1631216"/>
              </a:xfrm>
              <a:prstGeom prst="rect">
                <a:avLst/>
              </a:prstGeom>
              <a:blipFill>
                <a:blip r:embed="rId2"/>
                <a:stretch>
                  <a:fillRect l="-1255" t="-2985" b="-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81509" y="4114959"/>
                <a:ext cx="7515006" cy="1093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509" y="4114959"/>
                <a:ext cx="7515006" cy="1093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781509" y="5235207"/>
            <a:ext cx="4887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Deviation of the neighbor’s pixel values from the current point </a:t>
            </a:r>
          </a:p>
        </p:txBody>
      </p:sp>
    </p:spTree>
    <p:extLst>
      <p:ext uri="{BB962C8B-B14F-4D97-AF65-F5344CB8AC3E}">
        <p14:creationId xmlns:p14="http://schemas.microsoft.com/office/powerpoint/2010/main" val="11222220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09488"/>
            <a:ext cx="7445315" cy="897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00" y="3618139"/>
            <a:ext cx="3308029" cy="1370469"/>
          </a:xfrm>
          <a:prstGeom prst="rect">
            <a:avLst/>
          </a:prstGeom>
        </p:spPr>
      </p:pic>
      <p:pic>
        <p:nvPicPr>
          <p:cNvPr id="1026" name="Picture 2" descr="https://upload.wikimedia.org/wikipedia/commons/thumb/e/e4/Sintay_SVG.svg/300px-Sintay_SVG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237" y="737071"/>
            <a:ext cx="4841146" cy="484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45316" y="5578217"/>
                <a:ext cx="37020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Polynomials of Taylor series</a:t>
                </a:r>
              </a:p>
              <a:p>
                <a:r>
                  <a:rPr lang="en-US" dirty="0"/>
                  <a:t>Of </a:t>
                </a:r>
                <a:r>
                  <a:rPr lang="ru-RU" dirty="0"/>
                  <a:t>1,3,5,7,9,11,13 </a:t>
                </a:r>
                <a:r>
                  <a:rPr lang="en-US" dirty="0"/>
                  <a:t>order of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16" y="5578217"/>
                <a:ext cx="3702015" cy="646331"/>
              </a:xfrm>
              <a:prstGeom prst="rect">
                <a:avLst/>
              </a:prstGeom>
              <a:blipFill>
                <a:blip r:embed="rId5"/>
                <a:stretch>
                  <a:fillRect l="-1316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8747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detector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3297" y="2084832"/>
                <a:ext cx="7515006" cy="1093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97" y="2084832"/>
                <a:ext cx="7515006" cy="10936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767782" y="3305846"/>
                <a:ext cx="7624738" cy="557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782" y="3305846"/>
                <a:ext cx="7624738" cy="557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44598" y="3990431"/>
                <a:ext cx="6677213" cy="1093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98" y="3990431"/>
                <a:ext cx="6677213" cy="1093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83297" y="5177128"/>
                <a:ext cx="3551229" cy="830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97" y="5177128"/>
                <a:ext cx="3551229" cy="8304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55373" y="4975534"/>
                <a:ext cx="3442930" cy="1233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373" y="4975534"/>
                <a:ext cx="3442930" cy="12336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9134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matrix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24128" y="3044096"/>
                <a:ext cx="3442930" cy="1233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3044096"/>
                <a:ext cx="3442930" cy="1233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236" y="2736072"/>
            <a:ext cx="5435964" cy="3290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53293" y="4514063"/>
                <a:ext cx="3784600" cy="860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Low changes of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ru-RU" sz="2400" dirty="0"/>
                  <a:t> - </a:t>
                </a:r>
                <a:r>
                  <a:rPr lang="en-US" sz="2400" dirty="0"/>
                  <a:t>no features</a:t>
                </a:r>
                <a:r>
                  <a:rPr lang="ru-RU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93" y="4514063"/>
                <a:ext cx="3784600" cy="860172"/>
              </a:xfrm>
              <a:prstGeom prst="rect">
                <a:avLst/>
              </a:prstGeom>
              <a:blipFill>
                <a:blip r:embed="rId4"/>
                <a:stretch>
                  <a:fillRect l="-2576" t="-4930" r="-4509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41160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matrix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24128" y="2802164"/>
                <a:ext cx="3442930" cy="1233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2802164"/>
                <a:ext cx="3442930" cy="1233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30" y="1808633"/>
            <a:ext cx="4540303" cy="4454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53293" y="4514063"/>
                <a:ext cx="3784600" cy="860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Big changes of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2400" dirty="0"/>
                  <a:t> </a:t>
                </a:r>
                <a:r>
                  <a:rPr lang="en-US" sz="2400" b="1" dirty="0"/>
                  <a:t>or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ru-RU" sz="2400" dirty="0"/>
                  <a:t> - </a:t>
                </a:r>
                <a:r>
                  <a:rPr lang="en-US" sz="2400" dirty="0"/>
                  <a:t>edge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93" y="4514063"/>
                <a:ext cx="3784600" cy="860172"/>
              </a:xfrm>
              <a:prstGeom prst="rect">
                <a:avLst/>
              </a:prstGeom>
              <a:blipFill>
                <a:blip r:embed="rId4"/>
                <a:stretch>
                  <a:fillRect l="-2576" t="-4930" b="-1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07586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matrix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24128" y="2802164"/>
                <a:ext cx="3442930" cy="1233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2802164"/>
                <a:ext cx="3442930" cy="1233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776" y="1770261"/>
            <a:ext cx="4705424" cy="4531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53293" y="4514063"/>
                <a:ext cx="3784600" cy="860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Big changes of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2400" dirty="0"/>
                  <a:t> </a:t>
                </a:r>
                <a:r>
                  <a:rPr lang="en-US" sz="2400" b="1" dirty="0"/>
                  <a:t>and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ru-RU" sz="2400" dirty="0"/>
                  <a:t> - </a:t>
                </a:r>
                <a:r>
                  <a:rPr lang="en-US" sz="2400" dirty="0"/>
                  <a:t>Corner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93" y="4514063"/>
                <a:ext cx="3784600" cy="860172"/>
              </a:xfrm>
              <a:prstGeom prst="rect">
                <a:avLst/>
              </a:prstGeom>
              <a:blipFill>
                <a:blip r:embed="rId4"/>
                <a:stretch>
                  <a:fillRect l="-2576" t="-4930" r="-1932" b="-1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4155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matching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842932" y="6418452"/>
            <a:ext cx="5901459" cy="274320"/>
          </a:xfrm>
        </p:spPr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028" name="Picture 4" descr="Image result for панорам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41" y="4078608"/>
            <a:ext cx="9496259" cy="239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ypoints det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5133"/>
            <a:ext cx="609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75400" y="2084832"/>
            <a:ext cx="543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Getting features of object image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Locate THE SAME object on a different photo</a:t>
            </a:r>
          </a:p>
        </p:txBody>
      </p:sp>
    </p:spTree>
    <p:extLst>
      <p:ext uri="{BB962C8B-B14F-4D97-AF65-F5344CB8AC3E}">
        <p14:creationId xmlns:p14="http://schemas.microsoft.com/office/powerpoint/2010/main" val="426830922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matrix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24128" y="2084832"/>
                <a:ext cx="109276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- possible of eigenvectors of the matrix form basis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2084832"/>
                <a:ext cx="10927671" cy="430887"/>
              </a:xfrm>
              <a:prstGeom prst="rect">
                <a:avLst/>
              </a:prstGeom>
              <a:blipFill>
                <a:blip r:embed="rId2"/>
                <a:stretch>
                  <a:fillRect t="-22535" r="-100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04207" y="2700701"/>
                <a:ext cx="5573642" cy="9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/>
                  <a:t> – rotation matrix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07" y="2700701"/>
                <a:ext cx="5573642" cy="907749"/>
              </a:xfrm>
              <a:prstGeom prst="rect">
                <a:avLst/>
              </a:prstGeom>
              <a:blipFill>
                <a:blip r:embed="rId3"/>
                <a:stretch>
                  <a:fillRect r="-1202" b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675" y="2987042"/>
            <a:ext cx="4730991" cy="2390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029" y="3862532"/>
            <a:ext cx="3508375" cy="17694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06600" y="5631973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Invariant to rotation</a:t>
            </a:r>
          </a:p>
        </p:txBody>
      </p:sp>
    </p:spTree>
    <p:extLst>
      <p:ext uri="{BB962C8B-B14F-4D97-AF65-F5344CB8AC3E}">
        <p14:creationId xmlns:p14="http://schemas.microsoft.com/office/powerpoint/2010/main" val="93424908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HArris</a:t>
            </a:r>
            <a:r>
              <a:rPr lang="en-US" dirty="0"/>
              <a:t> detector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9000" y="2153507"/>
                <a:ext cx="6445770" cy="1968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RGB to BW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Calculate derivatives,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2222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 derivatives matrix,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solidFill>
                    <a:srgbClr val="22222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Calculate Harris response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 local peaks with window</a:t>
                </a:r>
                <a:endParaRPr lang="en-US" sz="2400" b="0" i="0" dirty="0">
                  <a:solidFill>
                    <a:srgbClr val="222222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153507"/>
                <a:ext cx="6445770" cy="1968168"/>
              </a:xfrm>
              <a:prstGeom prst="rect">
                <a:avLst/>
              </a:prstGeom>
              <a:blipFill>
                <a:blip r:embed="rId2"/>
                <a:stretch>
                  <a:fillRect l="-1575" t="-3205" b="-64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365730"/>
            <a:ext cx="4198749" cy="96894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24128" y="5426232"/>
            <a:ext cx="6647164" cy="846552"/>
            <a:chOff x="5544836" y="3252036"/>
            <a:chExt cx="6647164" cy="8465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4836" y="3252036"/>
              <a:ext cx="6647164" cy="48773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0631" y="3691149"/>
              <a:ext cx="1892620" cy="407439"/>
            </a:xfrm>
            <a:prstGeom prst="rect">
              <a:avLst/>
            </a:prstGeom>
          </p:spPr>
        </p:pic>
      </p:grpSp>
      <p:pic>
        <p:nvPicPr>
          <p:cNvPr id="13" name="Picture 5">
            <a:extLst>
              <a:ext uri="{FF2B5EF4-FFF2-40B4-BE49-F238E27FC236}">
                <a16:creationId xmlns:a16="http://schemas.microsoft.com/office/drawing/2014/main" id="{4C2C85E0-F78F-F346-B1E0-15A24D7C8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770" y="778906"/>
            <a:ext cx="4029148" cy="3994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20E964-BB0D-0041-9C38-9150393B866A}"/>
                  </a:ext>
                </a:extLst>
              </p:cNvPr>
              <p:cNvSpPr txBox="1"/>
              <p:nvPr/>
            </p:nvSpPr>
            <p:spPr>
              <a:xfrm>
                <a:off x="8777844" y="4896505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20E964-BB0D-0041-9C38-9150393B8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844" y="4896505"/>
                <a:ext cx="1143000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F0534-770B-E147-87FD-F692A7771273}"/>
                  </a:ext>
                </a:extLst>
              </p:cNvPr>
              <p:cNvSpPr txBox="1"/>
              <p:nvPr/>
            </p:nvSpPr>
            <p:spPr>
              <a:xfrm rot="16200000">
                <a:off x="6326515" y="2269024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F0534-770B-E147-87FD-F692A7771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26515" y="2269024"/>
                <a:ext cx="1143000" cy="369332"/>
              </a:xfrm>
              <a:prstGeom prst="rect">
                <a:avLst/>
              </a:prstGeom>
              <a:blipFill>
                <a:blip r:embed="rId8"/>
                <a:stretch>
                  <a:fillRect l="-6667" r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9D888B-032A-E648-9A15-404A3104B0D3}"/>
              </a:ext>
            </a:extLst>
          </p:cNvPr>
          <p:cNvSpPr txBox="1"/>
          <p:nvPr/>
        </p:nvSpPr>
        <p:spPr>
          <a:xfrm>
            <a:off x="8430710" y="5608704"/>
            <a:ext cx="289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hlinkClick r:id="rId9"/>
              </a:rPr>
              <a:t>Simple explanation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719014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detector props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953061"/>
            <a:ext cx="59510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Invariant to rotation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Partially invariant to brightness change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Not invariant to scale change</a:t>
            </a:r>
          </a:p>
          <a:p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10278990" y="2558230"/>
            <a:ext cx="617762" cy="62574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353300" y="2225715"/>
            <a:ext cx="3316157" cy="3146385"/>
          </a:xfrm>
          <a:custGeom>
            <a:avLst/>
            <a:gdLst>
              <a:gd name="connsiteX0" fmla="*/ 0 w 3316157"/>
              <a:gd name="connsiteY0" fmla="*/ 276185 h 3146385"/>
              <a:gd name="connsiteX1" fmla="*/ 3073400 w 3316157"/>
              <a:gd name="connsiteY1" fmla="*/ 276185 h 3146385"/>
              <a:gd name="connsiteX2" fmla="*/ 2984500 w 3316157"/>
              <a:gd name="connsiteY2" fmla="*/ 3146385 h 314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6157" h="3146385">
                <a:moveTo>
                  <a:pt x="0" y="276185"/>
                </a:moveTo>
                <a:cubicBezTo>
                  <a:pt x="1287991" y="37001"/>
                  <a:pt x="2575983" y="-202182"/>
                  <a:pt x="3073400" y="276185"/>
                </a:cubicBezTo>
                <a:cubicBezTo>
                  <a:pt x="3570817" y="754552"/>
                  <a:pt x="3181350" y="2725168"/>
                  <a:pt x="2984500" y="3146385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15814" y="1912842"/>
            <a:ext cx="617762" cy="62574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88195" y="2206073"/>
            <a:ext cx="617762" cy="62574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0676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detector props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7353300" y="2225715"/>
            <a:ext cx="3316157" cy="3146385"/>
          </a:xfrm>
          <a:custGeom>
            <a:avLst/>
            <a:gdLst>
              <a:gd name="connsiteX0" fmla="*/ 0 w 3316157"/>
              <a:gd name="connsiteY0" fmla="*/ 276185 h 3146385"/>
              <a:gd name="connsiteX1" fmla="*/ 3073400 w 3316157"/>
              <a:gd name="connsiteY1" fmla="*/ 276185 h 3146385"/>
              <a:gd name="connsiteX2" fmla="*/ 2984500 w 3316157"/>
              <a:gd name="connsiteY2" fmla="*/ 3146385 h 314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6157" h="3146385">
                <a:moveTo>
                  <a:pt x="0" y="276185"/>
                </a:moveTo>
                <a:cubicBezTo>
                  <a:pt x="1287991" y="37001"/>
                  <a:pt x="2575983" y="-202182"/>
                  <a:pt x="3073400" y="276185"/>
                </a:cubicBezTo>
                <a:cubicBezTo>
                  <a:pt x="3570817" y="754552"/>
                  <a:pt x="3181350" y="2725168"/>
                  <a:pt x="2984500" y="3146385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15401" y="1587501"/>
            <a:ext cx="2132134" cy="182319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24128" y="2953061"/>
            <a:ext cx="59510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Invariant to rotation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Partially invariant to brightness change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Not invariant to scale change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326765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take the scale into account?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3847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take the scale into account?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7" y="2084832"/>
            <a:ext cx="7835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Dynamically change the window size of local maximum finding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Such a procedure was introduced in spots detection</a:t>
            </a:r>
          </a:p>
        </p:txBody>
      </p:sp>
    </p:spTree>
    <p:extLst>
      <p:ext uri="{BB962C8B-B14F-4D97-AF65-F5344CB8AC3E}">
        <p14:creationId xmlns:p14="http://schemas.microsoft.com/office/powerpoint/2010/main" val="109096539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 derivative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3074" name="Picture 2" descr="Image result for ромашк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241" y="2084832"/>
            <a:ext cx="4789925" cy="35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производная фильтра гаусс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3" t="30706" b="41404"/>
          <a:stretch/>
        </p:blipFill>
        <p:spPr bwMode="auto">
          <a:xfrm>
            <a:off x="1024128" y="2084832"/>
            <a:ext cx="3286161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3013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 derivative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3074" name="Picture 2" descr="Image result for ромашк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241" y="2084832"/>
            <a:ext cx="4789925" cy="35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производная фильтра гаусс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3" t="30706" b="41404"/>
          <a:stretch/>
        </p:blipFill>
        <p:spPr bwMode="auto">
          <a:xfrm>
            <a:off x="1667047" y="2059111"/>
            <a:ext cx="3286161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1459823"/>
              </p:ext>
            </p:extLst>
          </p:nvPr>
        </p:nvGraphicFramePr>
        <p:xfrm>
          <a:off x="1024128" y="37231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397071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65296"/>
            <a:ext cx="9720072" cy="1499616"/>
          </a:xfrm>
        </p:spPr>
        <p:txBody>
          <a:bodyPr/>
          <a:lstStyle/>
          <a:p>
            <a:r>
              <a:rPr lang="en-US" dirty="0"/>
              <a:t>Second order Gauss derivative - </a:t>
            </a:r>
            <a:r>
              <a:rPr lang="en-US" dirty="0" err="1"/>
              <a:t>laplacian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0982688"/>
              </p:ext>
            </p:extLst>
          </p:nvPr>
        </p:nvGraphicFramePr>
        <p:xfrm>
          <a:off x="1312164" y="36459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2" descr="Image result for ромаш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41" y="2084832"/>
            <a:ext cx="4789925" cy="35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econd gauss deriv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7305"/>
            <a:ext cx="33337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econd gauss deriva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94" y="1767305"/>
            <a:ext cx="2905706" cy="217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4974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is a spot detector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" y="2414587"/>
            <a:ext cx="4457700" cy="2714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625" y="2428874"/>
            <a:ext cx="2419350" cy="268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2447924"/>
            <a:ext cx="3562350" cy="26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01875" y="5458967"/>
                <a:ext cx="15383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ru-RU" sz="2400" dirty="0"/>
                  <a:t>10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875" y="5458967"/>
                <a:ext cx="1538382" cy="461665"/>
              </a:xfrm>
              <a:prstGeom prst="rect">
                <a:avLst/>
              </a:prstGeom>
              <a:blipFill>
                <a:blip r:embed="rId5"/>
                <a:stretch>
                  <a:fillRect l="-1190" t="-1315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317500" y="5920631"/>
            <a:ext cx="107854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59420" y="6011001"/>
            <a:ext cx="289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gets bigger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111875" y="5444678"/>
                <a:ext cx="15383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ru-RU" sz="2400" dirty="0"/>
                  <a:t>5</a:t>
                </a:r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75" y="5444678"/>
                <a:ext cx="1538382" cy="461665"/>
              </a:xfrm>
              <a:prstGeom prst="rect">
                <a:avLst/>
              </a:prstGeom>
              <a:blipFill>
                <a:blip r:embed="rId6"/>
                <a:stretch>
                  <a:fillRect l="-1190" t="-1447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359276" y="5463282"/>
                <a:ext cx="15383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ru-RU" sz="2400" dirty="0"/>
                  <a:t>1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276" y="5463282"/>
                <a:ext cx="1538382" cy="461665"/>
              </a:xfrm>
              <a:prstGeom prst="rect">
                <a:avLst/>
              </a:prstGeom>
              <a:blipFill>
                <a:blip r:embed="rId7"/>
                <a:stretch>
                  <a:fillRect l="-791" t="-1447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2253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</a:t>
            </a:r>
            <a:r>
              <a:rPr lang="ru-RU" dirty="0"/>
              <a:t> </a:t>
            </a:r>
            <a:r>
              <a:rPr lang="en-US" dirty="0" err="1"/>
              <a:t>yann</a:t>
            </a:r>
            <a:r>
              <a:rPr lang="en-US" dirty="0"/>
              <a:t> game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272" y="1513164"/>
            <a:ext cx="5341789" cy="589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30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problem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" y="1855787"/>
            <a:ext cx="4457700" cy="2714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2934743"/>
            <a:ext cx="4562475" cy="2686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895" y="3727504"/>
            <a:ext cx="4486275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837333" y="3327622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333" y="3327622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28633" y="2237232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33" y="2237232"/>
                <a:ext cx="112606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32794" y="2958290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794" y="2958290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9109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564" y="3302000"/>
            <a:ext cx="5199702" cy="2715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302000"/>
            <a:ext cx="4486275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67197" y="2084832"/>
                <a:ext cx="9470136" cy="1159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integral of the first order gauss derivative =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ru-R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ru-RU" sz="2800" dirty="0"/>
                  <a:t> . </a:t>
                </a:r>
                <a:r>
                  <a:rPr lang="en-US" sz="2800" dirty="0"/>
                  <a:t>Multiply by </a:t>
                </a:r>
                <a14:m>
                  <m:oMath xmlns:m="http://schemas.openxmlformats.org/officeDocument/2006/math">
                    <m:r>
                      <a:rPr lang="ru-R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ru-RU" sz="2800" dirty="0"/>
                  <a:t>. </a:t>
                </a:r>
                <a:r>
                  <a:rPr lang="en-US" sz="2800" dirty="0"/>
                  <a:t>For Laplacian </a:t>
                </a:r>
                <a:r>
                  <a:rPr lang="ru-RU" sz="2800" dirty="0"/>
                  <a:t>– </a:t>
                </a:r>
                <a:r>
                  <a:rPr lang="en-US" sz="2800" dirty="0"/>
                  <a:t>by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800" dirty="0"/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197" y="2084832"/>
                <a:ext cx="9470136" cy="1159035"/>
              </a:xfrm>
              <a:prstGeom prst="rect">
                <a:avLst/>
              </a:prstGeom>
              <a:blipFill>
                <a:blip r:embed="rId4"/>
                <a:stretch>
                  <a:fillRect l="-1339"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1024128" y="5740400"/>
            <a:ext cx="512572" cy="304800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18200" y="5765800"/>
            <a:ext cx="630936" cy="279400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7520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3600" y="2413000"/>
                <a:ext cx="73533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Apply Laplacian filter with fixed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ru-RU" sz="2400" dirty="0"/>
                  <a:t>, </a:t>
                </a:r>
                <a:r>
                  <a:rPr lang="en-US" sz="2400" dirty="0"/>
                  <a:t>calculate response with each pixel</a:t>
                </a:r>
                <a:endParaRPr lang="ru-RU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Increase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ru-RU" sz="2400" dirty="0"/>
                  <a:t>, </a:t>
                </a:r>
                <a:r>
                  <a:rPr lang="en-US" sz="2400" dirty="0"/>
                  <a:t>repeat </a:t>
                </a:r>
                <a:r>
                  <a:rPr lang="ru-RU" sz="2400" dirty="0"/>
                  <a:t>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Take the maximum value across all tries</a:t>
                </a:r>
                <a:r>
                  <a:rPr lang="ru-RU" sz="2400" dirty="0"/>
                  <a:t> – </a:t>
                </a:r>
                <a:r>
                  <a:rPr lang="en-US" sz="2400" dirty="0"/>
                  <a:t>we found the filter size </a:t>
                </a:r>
                <a:endParaRPr lang="ru-RU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But there might be more than 1 local maximum</a:t>
                </a:r>
                <a:endParaRPr lang="ru-RU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413000"/>
                <a:ext cx="7353300" cy="2308324"/>
              </a:xfrm>
              <a:prstGeom prst="rect">
                <a:avLst/>
              </a:prstGeom>
              <a:blipFill>
                <a:blip r:embed="rId2"/>
                <a:stretch>
                  <a:fillRect l="-1209" t="-2198" b="-54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83648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576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7324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321915" cy="693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709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04" y="-112976"/>
            <a:ext cx="12410944" cy="697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2976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2189"/>
            <a:ext cx="12192000" cy="69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825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pic>
        <p:nvPicPr>
          <p:cNvPr id="1026" name="Picture 2" descr="ÐÐ°ÑÑÐ¸Ð½ÐºÐ¸ Ð¿Ð¾ Ð·Ð°Ð¿ÑÐ¾ÑÑ laplacian blob detector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41" y="1240226"/>
            <a:ext cx="4011691" cy="40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83" y="733112"/>
            <a:ext cx="6701228" cy="5025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1AD519-2686-674A-AF60-3BF08E523646}"/>
              </a:ext>
            </a:extLst>
          </p:cNvPr>
          <p:cNvSpPr txBox="1"/>
          <p:nvPr/>
        </p:nvSpPr>
        <p:spPr>
          <a:xfrm>
            <a:off x="1544789" y="5067253"/>
            <a:ext cx="357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Example of Laplacian filter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647045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of </a:t>
            </a:r>
            <a:r>
              <a:rPr lang="en-US" dirty="0" err="1"/>
              <a:t>gaussians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06499" y="1828800"/>
            <a:ext cx="9091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Convolution with many Laplacians with increasing filter size – not very efficient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But we can approximate Laplacian with the difference of 2 </a:t>
            </a:r>
            <a:r>
              <a:rPr lang="en-US" sz="2000" dirty="0" err="1"/>
              <a:t>gaussians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029129"/>
            <a:ext cx="8147050" cy="30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805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77" y="2454148"/>
            <a:ext cx="9621923" cy="28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0501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of </a:t>
            </a:r>
            <a:r>
              <a:rPr lang="en-US" dirty="0" err="1"/>
              <a:t>gaussians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pic>
        <p:nvPicPr>
          <p:cNvPr id="6146" name="Picture 2" descr="Image result for difference of gaussi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" y="2084832"/>
            <a:ext cx="97536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2666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pic>
        <p:nvPicPr>
          <p:cNvPr id="7170" name="Picture 2" descr="Image result for harris-laplaci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470010"/>
            <a:ext cx="6000694" cy="600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10CC72-67F5-9042-B0D4-600DC356A1C8}"/>
              </a:ext>
            </a:extLst>
          </p:cNvPr>
          <p:cNvSpPr txBox="1"/>
          <p:nvPr/>
        </p:nvSpPr>
        <p:spPr>
          <a:xfrm>
            <a:off x="7745222" y="2851919"/>
            <a:ext cx="342265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 dirty="0"/>
              <a:t>After all, you get all local features with the size of their neighborhood 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98855078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match local features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7355F0A-7F2B-6641-BD36-4CDAAC96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63" y="2360452"/>
            <a:ext cx="8991601" cy="330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4825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6" y="3460272"/>
            <a:ext cx="7533148" cy="2767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145" y="1443686"/>
            <a:ext cx="5816930" cy="30059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864611"/>
            <a:ext cx="6398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represent a local feature?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should we take as a descriptor?</a:t>
            </a:r>
          </a:p>
        </p:txBody>
      </p:sp>
    </p:spTree>
    <p:extLst>
      <p:ext uri="{BB962C8B-B14F-4D97-AF65-F5344CB8AC3E}">
        <p14:creationId xmlns:p14="http://schemas.microsoft.com/office/powerpoint/2010/main" val="123096445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6" y="3460272"/>
            <a:ext cx="7533148" cy="2767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48" y="1488656"/>
            <a:ext cx="5816930" cy="30059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6554" y="1859325"/>
            <a:ext cx="5458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brightness</a:t>
            </a:r>
            <a:endParaRPr lang="ru-R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Neighboring pixels</a:t>
            </a:r>
            <a:endParaRPr lang="ru-R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5565420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neighborhood to take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95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Size</a:t>
            </a:r>
            <a:r>
              <a:rPr lang="ru-RU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Shape</a:t>
            </a:r>
            <a:r>
              <a:rPr lang="ru-RU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features to take</a:t>
            </a:r>
            <a:r>
              <a:rPr lang="ru-RU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087516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what neighborhood </a:t>
            </a:r>
            <a:r>
              <a:rPr lang="en-US"/>
              <a:t>to choose</a:t>
            </a:r>
            <a:r>
              <a:rPr lang="ru-RU"/>
              <a:t>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5554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Size</a:t>
            </a:r>
            <a:r>
              <a:rPr lang="ru-RU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Depends on the filter size when locating local feature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Shape</a:t>
            </a:r>
            <a:r>
              <a:rPr lang="ru-RU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general </a:t>
            </a:r>
            <a:r>
              <a:rPr lang="ru-RU" sz="2400" dirty="0"/>
              <a:t> – </a:t>
            </a:r>
            <a:r>
              <a:rPr lang="en-US" sz="2400" dirty="0"/>
              <a:t>any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Square</a:t>
            </a:r>
            <a:r>
              <a:rPr lang="ru-RU" sz="2400" dirty="0"/>
              <a:t>, </a:t>
            </a:r>
            <a:r>
              <a:rPr lang="en-US" sz="2400" dirty="0"/>
              <a:t>circle</a:t>
            </a:r>
            <a:r>
              <a:rPr lang="ru-RU" sz="2400" dirty="0"/>
              <a:t>, </a:t>
            </a:r>
            <a:r>
              <a:rPr lang="en-US" sz="2400" dirty="0"/>
              <a:t>ellipse</a:t>
            </a:r>
            <a:r>
              <a:rPr lang="ru-RU" sz="2400" dirty="0"/>
              <a:t>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Depends on the type of task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Features</a:t>
            </a:r>
            <a:r>
              <a:rPr lang="ru-RU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89826207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and SIFT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931" y="2214930"/>
            <a:ext cx="42793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Locate local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gradients histogram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for parts of the image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Find dominating direction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Shift invariance – using Gauss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SIFT specifically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DoG – locate local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16x16 cell divided by 4x4 bins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Image result for si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300" y="2481029"/>
            <a:ext cx="7912631" cy="398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807DB8-449C-9C42-B6A8-338FA2902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95" y="0"/>
            <a:ext cx="4843668" cy="376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2682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classifier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101021"/>
            <a:ext cx="53664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 the labeled image dataset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Calculate gradient histograms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Using grid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Using local features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 most frequent and label with the category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 an input image, do same steps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similar gradients in DB, give an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SVM can be used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122" name="Picture 2" descr="Image result for hog bag of word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9" t="16730" r="2177" b="211"/>
          <a:stretch/>
        </p:blipFill>
        <p:spPr bwMode="auto">
          <a:xfrm>
            <a:off x="5127686" y="1991588"/>
            <a:ext cx="6683314" cy="44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88231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r>
              <a:rPr lang="ru-RU"/>
              <a:t>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43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3" y="2662709"/>
            <a:ext cx="11085522" cy="32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531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4128" y="2452914"/>
            <a:ext cx="782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can be considered a local feature?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Why are they important</a:t>
            </a:r>
            <a:r>
              <a:rPr lang="ru-RU" sz="28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to use them</a:t>
            </a:r>
            <a:r>
              <a:rPr lang="ru-RU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16745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385" y="1779609"/>
            <a:ext cx="77302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Features, </a:t>
            </a:r>
            <a:r>
              <a:rPr lang="en-US" sz="2400" dirty="0" err="1"/>
              <a:t>keypoints</a:t>
            </a:r>
            <a:r>
              <a:rPr lang="en-US" sz="2400" dirty="0"/>
              <a:t>(</a:t>
            </a:r>
            <a:r>
              <a:rPr lang="en-US" sz="2400" dirty="0" err="1"/>
              <a:t>opencv</a:t>
            </a:r>
            <a:r>
              <a:rPr lang="en-US" sz="2400" dirty="0"/>
              <a:t>), local features, …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can be considered a local feature</a:t>
            </a:r>
            <a:r>
              <a:rPr lang="ru-RU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Distinctive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Well distinguishable parts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Abrupt edges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are they important</a:t>
            </a:r>
            <a:r>
              <a:rPr lang="ru-RU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Help to deal with</a:t>
            </a:r>
            <a:endParaRPr lang="ru-RU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Perspective changes</a:t>
            </a:r>
            <a:endParaRPr lang="ru-RU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Scale changes</a:t>
            </a:r>
            <a:endParaRPr lang="ru-RU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Overlapping</a:t>
            </a:r>
            <a:r>
              <a:rPr lang="ru-RU" sz="2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Rotation</a:t>
            </a:r>
            <a:endParaRPr lang="ru-RU" sz="2400" dirty="0"/>
          </a:p>
        </p:txBody>
      </p:sp>
      <p:pic>
        <p:nvPicPr>
          <p:cNvPr id="2050" name="Picture 2" descr="Image result for keypoints det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798" y="2765055"/>
            <a:ext cx="5226202" cy="370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956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10/21/20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2" descr="Image result for зме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83" y="1992993"/>
            <a:ext cx="5955840" cy="35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фракта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805440"/>
            <a:ext cx="476250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059139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2341</TotalTime>
  <Words>1543</Words>
  <Application>Microsoft Office PowerPoint</Application>
  <PresentationFormat>Широкоэкранный</PresentationFormat>
  <Paragraphs>376</Paragraphs>
  <Slides>59</Slides>
  <Notes>0</Notes>
  <HiddenSlides>5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0" baseType="lpstr">
      <vt:lpstr>Integral</vt:lpstr>
      <vt:lpstr>Algorithmic image processing 2.0</vt:lpstr>
      <vt:lpstr>Five minutes questionaire</vt:lpstr>
      <vt:lpstr>Images matching</vt:lpstr>
      <vt:lpstr>find yann game</vt:lpstr>
      <vt:lpstr>Презентация PowerPoint</vt:lpstr>
      <vt:lpstr>Презентация PowerPoint</vt:lpstr>
      <vt:lpstr>Local features</vt:lpstr>
      <vt:lpstr>Local features</vt:lpstr>
      <vt:lpstr>Characteristics</vt:lpstr>
      <vt:lpstr>characteristics</vt:lpstr>
      <vt:lpstr>Characteristics</vt:lpstr>
      <vt:lpstr>Characteristics</vt:lpstr>
      <vt:lpstr>Characteristics</vt:lpstr>
      <vt:lpstr>Characteristics</vt:lpstr>
      <vt:lpstr>Basic local features</vt:lpstr>
      <vt:lpstr>application</vt:lpstr>
      <vt:lpstr>Corner feature</vt:lpstr>
      <vt:lpstr>Corner feature</vt:lpstr>
      <vt:lpstr>Corner feature</vt:lpstr>
      <vt:lpstr>Corner feature</vt:lpstr>
      <vt:lpstr>Corner feature</vt:lpstr>
      <vt:lpstr>Corner feature</vt:lpstr>
      <vt:lpstr>Harris detector</vt:lpstr>
      <vt:lpstr>Harris detector</vt:lpstr>
      <vt:lpstr>Taylor series</vt:lpstr>
      <vt:lpstr>Harris detector</vt:lpstr>
      <vt:lpstr>Derivatives matrix</vt:lpstr>
      <vt:lpstr>Derivatives matrix</vt:lpstr>
      <vt:lpstr>Derivatives matrix</vt:lpstr>
      <vt:lpstr>Derivatives matrix</vt:lpstr>
      <vt:lpstr>HArris detector</vt:lpstr>
      <vt:lpstr>Harris detector props</vt:lpstr>
      <vt:lpstr>Harris detector props</vt:lpstr>
      <vt:lpstr>How to take the scale into account?</vt:lpstr>
      <vt:lpstr>How to take the scale into account?</vt:lpstr>
      <vt:lpstr>Gauss derivative</vt:lpstr>
      <vt:lpstr>Gauss derivative</vt:lpstr>
      <vt:lpstr>Second order Gauss derivative - laplacian</vt:lpstr>
      <vt:lpstr>Laplacian is a spot detector</vt:lpstr>
      <vt:lpstr>Attenuation problem</vt:lpstr>
      <vt:lpstr>Solution</vt:lpstr>
      <vt:lpstr>Algorithm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Difference of gaussians</vt:lpstr>
      <vt:lpstr>Difference of gaussians</vt:lpstr>
      <vt:lpstr>Презентация PowerPoint</vt:lpstr>
      <vt:lpstr>But how to match local features?</vt:lpstr>
      <vt:lpstr>descriptors</vt:lpstr>
      <vt:lpstr>descriptors</vt:lpstr>
      <vt:lpstr>What neighborhood to take?</vt:lpstr>
      <vt:lpstr>And what neighborhood to choose?</vt:lpstr>
      <vt:lpstr>HOG and SIFT</vt:lpstr>
      <vt:lpstr>Example classifier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компьютерного зрения</dc:title>
  <dc:subject/>
  <dc:creator>AFirsov</dc:creator>
  <cp:keywords/>
  <dc:description/>
  <cp:lastModifiedBy>Artemiy Firsov</cp:lastModifiedBy>
  <cp:revision>257</cp:revision>
  <dcterms:created xsi:type="dcterms:W3CDTF">2018-02-15T13:46:29Z</dcterms:created>
  <dcterms:modified xsi:type="dcterms:W3CDTF">2020-10-21T15:03:11Z</dcterms:modified>
  <cp:category/>
</cp:coreProperties>
</file>